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p:scale>
          <a:sx n="60" d="100"/>
          <a:sy n="60" d="100"/>
        </p:scale>
        <p:origin x="-222" y="3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tableStyles" Target="tableStyles.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87" name=""/>
        <p:cNvGrpSpPr/>
        <p:nvPr/>
      </p:nvGrpSpPr>
      <p:grpSpPr>
        <a:xfrm>
          <a:off x="0" y="0"/>
          <a:ext cx="0" cy="0"/>
          <a:chOff x="0" y="0"/>
          <a:chExt cx="0" cy="0"/>
        </a:xfrm>
      </p:grpSpPr>
      <p:sp>
        <p:nvSpPr>
          <p:cNvPr id="1048732"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733"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A9499CD2-F22B-4958-A5E0-624AC58B714F}" type="datetimeFigureOut">
              <a:rPr lang="en-US" smtClean="0"/>
              <a:t>5/25/2021</a:t>
            </a:fld>
            <a:endParaRPr lang="en-US"/>
          </a:p>
        </p:txBody>
      </p:sp>
      <p:sp>
        <p:nvSpPr>
          <p:cNvPr id="1048734"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735" name="Notes Placeholder 4"/>
          <p:cNvSpPr>
            <a:spLocks noGrp="1"/>
          </p:cNvSpPr>
          <p:nvPr>
            <p:ph type="body" sz="quarter" idx="3"/>
          </p:nvPr>
        </p:nvSpPr>
        <p:spPr>
          <a:xfrm>
            <a:off x="685800" y="4343400"/>
            <a:ext cx="5486400" cy="4114800"/>
          </a:xfrm>
          <a:prstGeom prst="rect"/>
        </p:spPr>
        <p:txBody>
          <a:bodyPr bIns="45720" lIns="91440" rIns="91440" rtlCol="0" tIns="45720" vert="horz"/>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36"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737"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F78CCDD0-219D-4E2F-843A-7E975CB51210}"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5" name="Slide Image Placeholder 1"/>
          <p:cNvSpPr>
            <a:spLocks noChangeAspect="1" noRot="1" noGrp="1"/>
          </p:cNvSpPr>
          <p:nvPr>
            <p:ph type="sldImg"/>
          </p:nvPr>
        </p:nvSpPr>
        <p:spPr/>
      </p:sp>
      <p:sp>
        <p:nvSpPr>
          <p:cNvPr id="1048596" name="Notes Placeholder 2"/>
          <p:cNvSpPr>
            <a:spLocks noGrp="1"/>
          </p:cNvSpPr>
          <p:nvPr>
            <p:ph type="body" idx="1"/>
          </p:nvPr>
        </p:nvSpPr>
        <p:spPr/>
        <p:txBody>
          <a:bodyPr/>
          <a:p>
            <a:endParaRPr dirty="0" lang="en-US"/>
          </a:p>
        </p:txBody>
      </p:sp>
      <p:sp>
        <p:nvSpPr>
          <p:cNvPr id="1048597" name="Slide Number Placeholder 3"/>
          <p:cNvSpPr>
            <a:spLocks noGrp="1"/>
          </p:cNvSpPr>
          <p:nvPr>
            <p:ph type="sldNum" sz="quarter" idx="10"/>
          </p:nvPr>
        </p:nvSpPr>
        <p:spPr/>
        <p:txBody>
          <a:bodyPr/>
          <a:p>
            <a:fld id="{F78CCDD0-219D-4E2F-843A-7E975CB51210}"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45" name="Slide Image Placeholder 1"/>
          <p:cNvSpPr>
            <a:spLocks noChangeAspect="1" noRot="1" noGrp="1"/>
          </p:cNvSpPr>
          <p:nvPr>
            <p:ph type="sldImg"/>
          </p:nvPr>
        </p:nvSpPr>
        <p:spPr/>
      </p:sp>
      <p:sp>
        <p:nvSpPr>
          <p:cNvPr id="1048646" name="Notes Placeholder 2"/>
          <p:cNvSpPr>
            <a:spLocks noGrp="1"/>
          </p:cNvSpPr>
          <p:nvPr>
            <p:ph type="body" idx="1"/>
          </p:nvPr>
        </p:nvSpPr>
        <p:spPr/>
        <p:txBody>
          <a:bodyPr/>
          <a:p>
            <a:r>
              <a:rPr dirty="0" lang="en-US" smtClean="0"/>
              <a:t>The ad was full of positive values and energy on audience. At some</a:t>
            </a:r>
            <a:r>
              <a:rPr baseline="0" dirty="0" lang="en-US" smtClean="0"/>
              <a:t> point, it almost became clear that the ad was no longer about menstrual circle and feminine hygiene as the discussion seemed to move away from the topic to the social challenges and issues faced by women and girls. Various tweet comments (highlighted in the slide) shows the sense of positivity that the ad evoked on audience. People felt that the ad spoke on many issues that have not be given much consideration over the years, including gender stereotype that has been normalized for many centuries. They felt the ad created a positive to be a woman or a girl. </a:t>
            </a:r>
            <a:endParaRPr dirty="0" lang="en-US"/>
          </a:p>
        </p:txBody>
      </p:sp>
      <p:sp>
        <p:nvSpPr>
          <p:cNvPr id="1048647" name="Slide Number Placeholder 3"/>
          <p:cNvSpPr>
            <a:spLocks noGrp="1"/>
          </p:cNvSpPr>
          <p:nvPr>
            <p:ph type="sldNum" sz="quarter" idx="10"/>
          </p:nvPr>
        </p:nvSpPr>
        <p:spPr/>
        <p:txBody>
          <a:bodyPr/>
          <a:p>
            <a:fld id="{F78CCDD0-219D-4E2F-843A-7E975CB51210}"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50" name="Slide Image Placeholder 1"/>
          <p:cNvSpPr>
            <a:spLocks noChangeAspect="1" noRot="1" noGrp="1"/>
          </p:cNvSpPr>
          <p:nvPr>
            <p:ph type="sldImg"/>
          </p:nvPr>
        </p:nvSpPr>
        <p:spPr/>
      </p:sp>
      <p:sp>
        <p:nvSpPr>
          <p:cNvPr id="1048651" name="Notes Placeholder 2"/>
          <p:cNvSpPr>
            <a:spLocks noGrp="1"/>
          </p:cNvSpPr>
          <p:nvPr>
            <p:ph type="body" idx="1"/>
          </p:nvPr>
        </p:nvSpPr>
        <p:spPr/>
        <p:txBody>
          <a:bodyPr/>
          <a:p>
            <a:r>
              <a:rPr dirty="0" lang="en-US" smtClean="0"/>
              <a:t>While</a:t>
            </a:r>
            <a:r>
              <a:rPr baseline="0" dirty="0" lang="en-US" smtClean="0"/>
              <a:t> always and menstrual circle has been associated with the negativity that has caused many women self-esteem, this ad has also proven that it is lack of awareness and access to information that contributes to many problems experienced in the society. The comment, drawn from one of the tweets about the ad, is not positive but also evokes high sense of belonging to the feminine gender. The comment asserts the positive attitude towards the product that encourages buyers to purchase it. It also encourages males to appreciate the girls and women, which means that it encourages them also to purchase the product for their girls and women. </a:t>
            </a:r>
            <a:endParaRPr dirty="0" lang="en-US"/>
          </a:p>
        </p:txBody>
      </p:sp>
      <p:sp>
        <p:nvSpPr>
          <p:cNvPr id="1048652" name="Slide Number Placeholder 3"/>
          <p:cNvSpPr>
            <a:spLocks noGrp="1"/>
          </p:cNvSpPr>
          <p:nvPr>
            <p:ph type="sldNum" sz="quarter" idx="10"/>
          </p:nvPr>
        </p:nvSpPr>
        <p:spPr/>
        <p:txBody>
          <a:bodyPr/>
          <a:p>
            <a:fld id="{F78CCDD0-219D-4E2F-843A-7E975CB51210}"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55" name="Slide Image Placeholder 1"/>
          <p:cNvSpPr>
            <a:spLocks noChangeAspect="1" noRot="1" noGrp="1"/>
          </p:cNvSpPr>
          <p:nvPr>
            <p:ph type="sldImg"/>
          </p:nvPr>
        </p:nvSpPr>
        <p:spPr/>
      </p:sp>
      <p:sp>
        <p:nvSpPr>
          <p:cNvPr id="1048656" name="Notes Placeholder 2"/>
          <p:cNvSpPr>
            <a:spLocks noGrp="1"/>
          </p:cNvSpPr>
          <p:nvPr>
            <p:ph type="body" idx="1"/>
          </p:nvPr>
        </p:nvSpPr>
        <p:spPr/>
        <p:txBody>
          <a:bodyPr/>
          <a:p>
            <a:r>
              <a:rPr dirty="0" lang="en-US" smtClean="0"/>
              <a:t>This</a:t>
            </a:r>
            <a:r>
              <a:rPr baseline="0" dirty="0" lang="en-US" smtClean="0"/>
              <a:t> ad sought to market always (things that women use during their periods), but it ended up creating and inculcating a lifestyle change on consumers or audience. The ad further encourages sense of belonging and acceptability in social groups. It rejects the stereotypes that have been held for very long time by many people that demoralizes women and girls to participate in social activities when they are menstruating. The ad seems to assert that with Always, girls or women can continue with their normal lives; participate in games, go out, and engage in social events like any other person. Being a girl is not a limiting factor to girls and women.</a:t>
            </a:r>
            <a:endParaRPr dirty="0" lang="en-US"/>
          </a:p>
        </p:txBody>
      </p:sp>
      <p:sp>
        <p:nvSpPr>
          <p:cNvPr id="1048657" name="Slide Number Placeholder 3"/>
          <p:cNvSpPr>
            <a:spLocks noGrp="1"/>
          </p:cNvSpPr>
          <p:nvPr>
            <p:ph type="sldNum" sz="quarter" idx="10"/>
          </p:nvPr>
        </p:nvSpPr>
        <p:spPr/>
        <p:txBody>
          <a:bodyPr/>
          <a:p>
            <a:fld id="{F78CCDD0-219D-4E2F-843A-7E975CB51210}"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60" name="Slide Image Placeholder 1"/>
          <p:cNvSpPr>
            <a:spLocks noChangeAspect="1" noRot="1" noGrp="1"/>
          </p:cNvSpPr>
          <p:nvPr>
            <p:ph type="sldImg"/>
          </p:nvPr>
        </p:nvSpPr>
        <p:spPr/>
      </p:sp>
      <p:sp>
        <p:nvSpPr>
          <p:cNvPr id="1048661" name="Notes Placeholder 2"/>
          <p:cNvSpPr>
            <a:spLocks noGrp="1"/>
          </p:cNvSpPr>
          <p:nvPr>
            <p:ph type="body" idx="1"/>
          </p:nvPr>
        </p:nvSpPr>
        <p:spPr/>
        <p:txBody>
          <a:bodyPr/>
          <a:p>
            <a:r>
              <a:rPr dirty="0" lang="en-US" smtClean="0"/>
              <a:t>Comments</a:t>
            </a:r>
            <a:r>
              <a:rPr baseline="0" dirty="0" lang="en-US" smtClean="0"/>
              <a:t> from the ad has shown that apart from encouraging consumers to purchase Always, the ad has further created a sense of harmony between the two genders, male and females. It has tried to harmonize the gender tensions by promoting acceptance of girls and women when they are going through the periods. The comments have further depicted how the ad inspires both boys and girls to undertake whatever they set their minds to. The ad did not seek to demoralize or advantage one gender over the other, but rather promote social acceptance. </a:t>
            </a:r>
            <a:endParaRPr dirty="0" lang="en-US"/>
          </a:p>
        </p:txBody>
      </p:sp>
      <p:sp>
        <p:nvSpPr>
          <p:cNvPr id="1048662" name="Slide Number Placeholder 3"/>
          <p:cNvSpPr>
            <a:spLocks noGrp="1"/>
          </p:cNvSpPr>
          <p:nvPr>
            <p:ph type="sldNum" sz="quarter" idx="10"/>
          </p:nvPr>
        </p:nvSpPr>
        <p:spPr/>
        <p:txBody>
          <a:bodyPr/>
          <a:p>
            <a:fld id="{F78CCDD0-219D-4E2F-843A-7E975CB51210}"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65" name="Slide Image Placeholder 1"/>
          <p:cNvSpPr>
            <a:spLocks noChangeAspect="1" noRot="1" noGrp="1"/>
          </p:cNvSpPr>
          <p:nvPr>
            <p:ph type="sldImg"/>
          </p:nvPr>
        </p:nvSpPr>
        <p:spPr/>
      </p:sp>
      <p:sp>
        <p:nvSpPr>
          <p:cNvPr id="1048666" name="Notes Placeholder 2"/>
          <p:cNvSpPr>
            <a:spLocks noGrp="1"/>
          </p:cNvSpPr>
          <p:nvPr>
            <p:ph type="body" idx="1"/>
          </p:nvPr>
        </p:nvSpPr>
        <p:spPr/>
        <p:txBody>
          <a:bodyPr/>
          <a:p>
            <a:r>
              <a:rPr dirty="0" lang="en-US" smtClean="0"/>
              <a:t>Even</a:t>
            </a:r>
            <a:r>
              <a:rPr baseline="0" dirty="0" lang="en-US" smtClean="0"/>
              <a:t> though the ad did not involve a celebrity, the marketing strategy proved to be effective because it focused on the thematic issues about social problems that the society is going through. Gender inequality is a problem that everyone can resonate with and yet many people do not understand it. This ad creates some sense of awareness on both boys and girls. </a:t>
            </a:r>
            <a:endParaRPr dirty="0" lang="en-US"/>
          </a:p>
        </p:txBody>
      </p:sp>
      <p:sp>
        <p:nvSpPr>
          <p:cNvPr id="1048667" name="Slide Number Placeholder 3"/>
          <p:cNvSpPr>
            <a:spLocks noGrp="1"/>
          </p:cNvSpPr>
          <p:nvPr>
            <p:ph type="sldNum" sz="quarter" idx="10"/>
          </p:nvPr>
        </p:nvSpPr>
        <p:spPr/>
        <p:txBody>
          <a:bodyPr/>
          <a:p>
            <a:fld id="{F78CCDD0-219D-4E2F-843A-7E975CB51210}"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70" name="Slide Image Placeholder 1"/>
          <p:cNvSpPr>
            <a:spLocks noChangeAspect="1" noRot="1" noGrp="1"/>
          </p:cNvSpPr>
          <p:nvPr>
            <p:ph type="sldImg"/>
          </p:nvPr>
        </p:nvSpPr>
        <p:spPr/>
      </p:sp>
      <p:sp>
        <p:nvSpPr>
          <p:cNvPr id="1048671" name="Notes Placeholder 2"/>
          <p:cNvSpPr>
            <a:spLocks noGrp="1"/>
          </p:cNvSpPr>
          <p:nvPr>
            <p:ph type="body" idx="1"/>
          </p:nvPr>
        </p:nvSpPr>
        <p:spPr/>
        <p:txBody>
          <a:bodyPr/>
          <a:p>
            <a:r>
              <a:rPr dirty="0" lang="en-US" smtClean="0"/>
              <a:t>While the</a:t>
            </a:r>
            <a:r>
              <a:rPr baseline="0" dirty="0" lang="en-US" smtClean="0"/>
              <a:t> society would not want to talk about menstrual circle, especially with the boys, but this ad has taken the initiative to encourage the awareness on the entire society. Awareness is important, as depicted in this ad. With adequate information about the periods, girls can learn to accept themselves during this stage and boys can also learn to accept girls during this time because it is considered a normal biological process. The ad has normalized menstruation, which increases acceptability of feminine gender. Women and girls can participate in social events when they are on periods because they feel confidence, courage, and the strength to do so. </a:t>
            </a:r>
            <a:endParaRPr dirty="0" lang="en-US"/>
          </a:p>
        </p:txBody>
      </p:sp>
      <p:sp>
        <p:nvSpPr>
          <p:cNvPr id="1048672" name="Slide Number Placeholder 3"/>
          <p:cNvSpPr>
            <a:spLocks noGrp="1"/>
          </p:cNvSpPr>
          <p:nvPr>
            <p:ph type="sldNum" sz="quarter" idx="10"/>
          </p:nvPr>
        </p:nvSpPr>
        <p:spPr/>
        <p:txBody>
          <a:bodyPr/>
          <a:p>
            <a:fld id="{F78CCDD0-219D-4E2F-843A-7E975CB51210}" type="slidenum">
              <a:rPr lang="en-US" smtClean="0"/>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05" name="Slide Image Placeholder 1"/>
          <p:cNvSpPr>
            <a:spLocks noChangeAspect="1" noRot="1" noGrp="1"/>
          </p:cNvSpPr>
          <p:nvPr>
            <p:ph type="sldImg"/>
          </p:nvPr>
        </p:nvSpPr>
        <p:spPr/>
      </p:sp>
      <p:sp>
        <p:nvSpPr>
          <p:cNvPr id="1048606" name="Notes Placeholder 2"/>
          <p:cNvSpPr>
            <a:spLocks noGrp="1"/>
          </p:cNvSpPr>
          <p:nvPr>
            <p:ph type="body" idx="1"/>
          </p:nvPr>
        </p:nvSpPr>
        <p:spPr/>
        <p:txBody>
          <a:bodyPr/>
          <a:p>
            <a:r>
              <a:rPr dirty="0" lang="en-US" smtClean="0"/>
              <a:t>My personal</a:t>
            </a:r>
            <a:r>
              <a:rPr baseline="0" dirty="0" lang="en-US" smtClean="0"/>
              <a:t> motivators include events and experiences that challenges my belief and seek to improve the way I think. This can be personal experiences, challenges, or even relationships. As mentioned in this slide, motivation involves getting encouragement to pursue certain goal. Most of these experiences I have encountered have inculcated some sense of quality and equality. I have connected with online advertisements, including </a:t>
            </a:r>
            <a:r>
              <a:rPr baseline="0" b="1" dirty="0" lang="en-US" smtClean="0"/>
              <a:t>Always #Like A Girl</a:t>
            </a:r>
            <a:r>
              <a:rPr baseline="0" b="0" dirty="0" lang="en-US" smtClean="0"/>
              <a:t>. This ad is not only an effective marketing strategy, but it connects with the audience to a personal level. This presentation is going to explore how this ad has fulfilled the above function. </a:t>
            </a:r>
            <a:endParaRPr dirty="0" lang="en-US"/>
          </a:p>
        </p:txBody>
      </p:sp>
      <p:sp>
        <p:nvSpPr>
          <p:cNvPr id="1048607" name="Slide Number Placeholder 3"/>
          <p:cNvSpPr>
            <a:spLocks noGrp="1"/>
          </p:cNvSpPr>
          <p:nvPr>
            <p:ph type="sldNum" sz="quarter" idx="10"/>
          </p:nvPr>
        </p:nvSpPr>
        <p:spPr/>
        <p:txBody>
          <a:bodyPr/>
          <a:p>
            <a:fld id="{F78CCDD0-219D-4E2F-843A-7E975CB51210}"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0" name="Slide Image Placeholder 1"/>
          <p:cNvSpPr>
            <a:spLocks noChangeAspect="1" noRot="1" noGrp="1"/>
          </p:cNvSpPr>
          <p:nvPr>
            <p:ph type="sldImg"/>
          </p:nvPr>
        </p:nvSpPr>
        <p:spPr/>
      </p:sp>
      <p:sp>
        <p:nvSpPr>
          <p:cNvPr id="1048611" name="Notes Placeholder 2"/>
          <p:cNvSpPr>
            <a:spLocks noGrp="1"/>
          </p:cNvSpPr>
          <p:nvPr>
            <p:ph type="body" idx="1"/>
          </p:nvPr>
        </p:nvSpPr>
        <p:spPr/>
        <p:txBody>
          <a:bodyPr/>
          <a:p>
            <a:r>
              <a:rPr dirty="0" lang="en-US" smtClean="0"/>
              <a:t>The ad, as the above photos show has impacted many people, including myself.</a:t>
            </a:r>
            <a:r>
              <a:rPr baseline="0" dirty="0" lang="en-US" smtClean="0"/>
              <a:t> Gender issue has always been a problem in the society even in the developed countries like the United States. Girls and women have always felt discriminated against because of the sense of priority and positivity given to one gender over the other. This ad creates something insightful. It provides a new perspective to the stereotypical view that has always been associated with the stages that women go through like menstruation. What inspired me with the ad is the sense of positivity it creates and its focus to address the reality of social problems we are facing in the society. </a:t>
            </a:r>
            <a:endParaRPr dirty="0" lang="en-US"/>
          </a:p>
        </p:txBody>
      </p:sp>
      <p:sp>
        <p:nvSpPr>
          <p:cNvPr id="1048612" name="Slide Number Placeholder 3"/>
          <p:cNvSpPr>
            <a:spLocks noGrp="1"/>
          </p:cNvSpPr>
          <p:nvPr>
            <p:ph type="sldNum" sz="quarter" idx="10"/>
          </p:nvPr>
        </p:nvSpPr>
        <p:spPr/>
        <p:txBody>
          <a:bodyPr/>
          <a:p>
            <a:fld id="{F78CCDD0-219D-4E2F-843A-7E975CB51210}"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15" name="Slide Image Placeholder 1"/>
          <p:cNvSpPr>
            <a:spLocks noChangeAspect="1" noRot="1" noGrp="1"/>
          </p:cNvSpPr>
          <p:nvPr>
            <p:ph type="sldImg"/>
          </p:nvPr>
        </p:nvSpPr>
        <p:spPr/>
      </p:sp>
      <p:sp>
        <p:nvSpPr>
          <p:cNvPr id="1048616" name="Notes Placeholder 2"/>
          <p:cNvSpPr>
            <a:spLocks noGrp="1"/>
          </p:cNvSpPr>
          <p:nvPr>
            <p:ph type="body" idx="1"/>
          </p:nvPr>
        </p:nvSpPr>
        <p:spPr/>
        <p:txBody>
          <a:bodyPr/>
          <a:p>
            <a:r>
              <a:rPr dirty="0" lang="en-US" smtClean="0"/>
              <a:t>What I liked most about the ad is how</a:t>
            </a:r>
            <a:r>
              <a:rPr baseline="0" dirty="0" lang="en-US" smtClean="0"/>
              <a:t> it has normalized what has been considered a problem to many cultures. Menstruation has been stereotyped and what the ad has done is to prove that this is a normal process to women and going through it does not make girls or women lesser than their male counterparts. While many people have hailed the ad for standing up for the feminine gender, I also think that it has played a role in helping men and boys appreciate the women more. As a man, I would feel more comfortable purchasing the product for my daughter. </a:t>
            </a:r>
            <a:endParaRPr dirty="0" lang="en-US"/>
          </a:p>
        </p:txBody>
      </p:sp>
      <p:sp>
        <p:nvSpPr>
          <p:cNvPr id="1048617" name="Slide Number Placeholder 3"/>
          <p:cNvSpPr>
            <a:spLocks noGrp="1"/>
          </p:cNvSpPr>
          <p:nvPr>
            <p:ph type="sldNum" sz="quarter" idx="10"/>
          </p:nvPr>
        </p:nvSpPr>
        <p:spPr/>
        <p:txBody>
          <a:bodyPr/>
          <a:p>
            <a:fld id="{F78CCDD0-219D-4E2F-843A-7E975CB51210}"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20" name="Slide Image Placeholder 1"/>
          <p:cNvSpPr>
            <a:spLocks noChangeAspect="1" noRot="1" noGrp="1"/>
          </p:cNvSpPr>
          <p:nvPr>
            <p:ph type="sldImg"/>
          </p:nvPr>
        </p:nvSpPr>
        <p:spPr/>
      </p:sp>
      <p:sp>
        <p:nvSpPr>
          <p:cNvPr id="1048621" name="Notes Placeholder 2"/>
          <p:cNvSpPr>
            <a:spLocks noGrp="1"/>
          </p:cNvSpPr>
          <p:nvPr>
            <p:ph type="body" idx="1"/>
          </p:nvPr>
        </p:nvSpPr>
        <p:spPr/>
        <p:txBody>
          <a:bodyPr/>
          <a:p>
            <a:r>
              <a:rPr dirty="0" lang="en-US" smtClean="0"/>
              <a:t>This</a:t>
            </a:r>
            <a:r>
              <a:rPr baseline="0" dirty="0" lang="en-US" smtClean="0"/>
              <a:t> ad appealed to both emotions and logic of the audience. First, emotional appeal was achieved through establishment of pride and self-belief among the women and girls. The experiment that led to the creation of this ad sought to determine how different people behave (men, women, boys and girls). The marketers focused on “Like a Girl” because of the confidence and self-belief that girls that defined how girls behaved. As such, it redefined the feminine gender and inspired womanhood. On the other side, the ad also appealed to logic by ascertaining that menstruation circle is a natural biological process. As such, it sought to establish awareness among those who did not understand it. Through the experiment, the ad further highlighted what many of us don’t understand and yet everyone goes through, confidence crisis in puberty, especially among girls when they are going through menstruation. </a:t>
            </a:r>
            <a:endParaRPr dirty="0" lang="en-US"/>
          </a:p>
        </p:txBody>
      </p:sp>
      <p:sp>
        <p:nvSpPr>
          <p:cNvPr id="1048622" name="Slide Number Placeholder 3"/>
          <p:cNvSpPr>
            <a:spLocks noGrp="1"/>
          </p:cNvSpPr>
          <p:nvPr>
            <p:ph type="sldNum" sz="quarter" idx="10"/>
          </p:nvPr>
        </p:nvSpPr>
        <p:spPr/>
        <p:txBody>
          <a:bodyPr/>
          <a:p>
            <a:fld id="{F78CCDD0-219D-4E2F-843A-7E975CB51210}"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25" name="Slide Image Placeholder 1"/>
          <p:cNvSpPr>
            <a:spLocks noChangeAspect="1" noRot="1" noGrp="1"/>
          </p:cNvSpPr>
          <p:nvPr>
            <p:ph type="sldImg"/>
          </p:nvPr>
        </p:nvSpPr>
        <p:spPr/>
      </p:sp>
      <p:sp>
        <p:nvSpPr>
          <p:cNvPr id="1048626" name="Notes Placeholder 2"/>
          <p:cNvSpPr>
            <a:spLocks noGrp="1"/>
          </p:cNvSpPr>
          <p:nvPr>
            <p:ph type="body" idx="1"/>
          </p:nvPr>
        </p:nvSpPr>
        <p:spPr/>
        <p:txBody>
          <a:bodyPr/>
          <a:p>
            <a:r>
              <a:rPr dirty="0" lang="en-US" smtClean="0"/>
              <a:t>Study by</a:t>
            </a:r>
            <a:r>
              <a:rPr baseline="0" dirty="0" lang="en-US" smtClean="0"/>
              <a:t> Yang et al. (2015) showed that describing products in a more vague way had a negative impact on the purchasing power and intentions of consumers. This means that many consumers felt discouraged to purchase the product. On the other hand, describing the product in a more specific way was found to have a positive impact on the product. This means that consumers felt more encouraged to purchase the products. As Yang et al. (2015) further stated, appeal is more effective when it is able to generate purchasing intentions in consumers. It is considered to be effective if it is able to drive or drawing out the purchasing power in consumers. </a:t>
            </a:r>
            <a:endParaRPr dirty="0" lang="en-US"/>
          </a:p>
        </p:txBody>
      </p:sp>
      <p:sp>
        <p:nvSpPr>
          <p:cNvPr id="1048627" name="Slide Number Placeholder 3"/>
          <p:cNvSpPr>
            <a:spLocks noGrp="1"/>
          </p:cNvSpPr>
          <p:nvPr>
            <p:ph type="sldNum" sz="quarter" idx="10"/>
          </p:nvPr>
        </p:nvSpPr>
        <p:spPr/>
        <p:txBody>
          <a:bodyPr/>
          <a:p>
            <a:fld id="{F78CCDD0-219D-4E2F-843A-7E975CB51210}"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30" name="Slide Image Placeholder 1"/>
          <p:cNvSpPr>
            <a:spLocks noChangeAspect="1" noRot="1" noGrp="1"/>
          </p:cNvSpPr>
          <p:nvPr>
            <p:ph type="sldImg"/>
          </p:nvPr>
        </p:nvSpPr>
        <p:spPr/>
      </p:sp>
      <p:sp>
        <p:nvSpPr>
          <p:cNvPr id="1048631" name="Notes Placeholder 2"/>
          <p:cNvSpPr>
            <a:spLocks noGrp="1"/>
          </p:cNvSpPr>
          <p:nvPr>
            <p:ph type="body" idx="1"/>
          </p:nvPr>
        </p:nvSpPr>
        <p:spPr/>
        <p:txBody>
          <a:bodyPr/>
          <a:p>
            <a:r>
              <a:rPr dirty="0" lang="en-US" smtClean="0"/>
              <a:t>The basic principle of creating an effective advertisement</a:t>
            </a:r>
            <a:r>
              <a:rPr baseline="0" dirty="0" lang="en-US" smtClean="0"/>
              <a:t> is conforming to the foundational element, which include identifying the target audience and the ad objective. The message to be conveyed to the audience is also important.  As Yang et al. (2015) further noted, marketers must also consider the public perceptions as well as other advertising concepts when creating an ad. This will ensure that the ad resonates with the market or consumers. Finally, considering how the ad will impact the consumer’s perception is also important when creating an effective ad. </a:t>
            </a:r>
            <a:endParaRPr dirty="0" lang="en-US"/>
          </a:p>
        </p:txBody>
      </p:sp>
      <p:sp>
        <p:nvSpPr>
          <p:cNvPr id="1048632" name="Slide Number Placeholder 3"/>
          <p:cNvSpPr>
            <a:spLocks noGrp="1"/>
          </p:cNvSpPr>
          <p:nvPr>
            <p:ph type="sldNum" sz="quarter" idx="10"/>
          </p:nvPr>
        </p:nvSpPr>
        <p:spPr/>
        <p:txBody>
          <a:bodyPr/>
          <a:p>
            <a:fld id="{F78CCDD0-219D-4E2F-843A-7E975CB51210}"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35" name="Slide Image Placeholder 1"/>
          <p:cNvSpPr>
            <a:spLocks noChangeAspect="1" noRot="1" noGrp="1"/>
          </p:cNvSpPr>
          <p:nvPr>
            <p:ph type="sldImg"/>
          </p:nvPr>
        </p:nvSpPr>
        <p:spPr/>
      </p:sp>
      <p:sp>
        <p:nvSpPr>
          <p:cNvPr id="1048636" name="Notes Placeholder 2"/>
          <p:cNvSpPr>
            <a:spLocks noGrp="1"/>
          </p:cNvSpPr>
          <p:nvPr>
            <p:ph type="body" idx="1"/>
          </p:nvPr>
        </p:nvSpPr>
        <p:spPr/>
        <p:txBody>
          <a:bodyPr/>
          <a:p>
            <a:r>
              <a:rPr dirty="0" lang="en-US" smtClean="0"/>
              <a:t>From the ad,</a:t>
            </a:r>
            <a:r>
              <a:rPr baseline="0" dirty="0" lang="en-US" smtClean="0"/>
              <a:t> it is clear that it evoked emotional appeal to those who watched the video. For me, the ad affirmed that gender stereotypes have dragged women and girls behind for so long. The ad showed that it is okay to go through the biological processes that women go through such as menstrual circle. But, most importantly, the ad depicted the unwavering strength and power of girls if they are not made to feel lesser than boys. For any woman or girl, this ad would create a sense of belongingness to the feminine gender as it makes them realize that they are not less powerful than boys. </a:t>
            </a:r>
            <a:endParaRPr dirty="0" lang="en-US"/>
          </a:p>
        </p:txBody>
      </p:sp>
      <p:sp>
        <p:nvSpPr>
          <p:cNvPr id="1048637" name="Slide Number Placeholder 3"/>
          <p:cNvSpPr>
            <a:spLocks noGrp="1"/>
          </p:cNvSpPr>
          <p:nvPr>
            <p:ph type="sldNum" sz="quarter" idx="10"/>
          </p:nvPr>
        </p:nvSpPr>
        <p:spPr/>
        <p:txBody>
          <a:bodyPr/>
          <a:p>
            <a:fld id="{F78CCDD0-219D-4E2F-843A-7E975CB51210}"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640" name="Slide Image Placeholder 1"/>
          <p:cNvSpPr>
            <a:spLocks noChangeAspect="1" noRot="1" noGrp="1"/>
          </p:cNvSpPr>
          <p:nvPr>
            <p:ph type="sldImg"/>
          </p:nvPr>
        </p:nvSpPr>
        <p:spPr/>
      </p:sp>
      <p:sp>
        <p:nvSpPr>
          <p:cNvPr id="1048641" name="Notes Placeholder 2"/>
          <p:cNvSpPr>
            <a:spLocks noGrp="1"/>
          </p:cNvSpPr>
          <p:nvPr>
            <p:ph type="body" idx="1"/>
          </p:nvPr>
        </p:nvSpPr>
        <p:spPr/>
        <p:txBody>
          <a:bodyPr/>
          <a:p>
            <a:r>
              <a:rPr dirty="0" lang="en-US" smtClean="0"/>
              <a:t>After the ad was released</a:t>
            </a:r>
            <a:r>
              <a:rPr baseline="0" dirty="0" lang="en-US" smtClean="0"/>
              <a:t> in June 2014, many people connected with it, but not as much as it did in 2015. The year 2015 was a remarkable period of #Like a Girl ad because more than 100 million people on social media had seen the ad and some commented. Among the comments given were highly positive and demonstrated sense of pride and strength that the ad inculcated in the audience. Many people gave their comments expressed their satisfaction with the theme and content of the ad including someone by the name </a:t>
            </a:r>
            <a:r>
              <a:rPr baseline="0" dirty="0" i="1" lang="en-US" smtClean="0"/>
              <a:t>Mrs. S</a:t>
            </a:r>
            <a:r>
              <a:rPr baseline="0" dirty="0" i="0" lang="en-US" smtClean="0"/>
              <a:t> on twitter who tweeted that “girls can do awesome things” (</a:t>
            </a:r>
            <a:r>
              <a:rPr baseline="0" dirty="0" i="0" lang="en-US" err="1" smtClean="0"/>
              <a:t>Vagianos</a:t>
            </a:r>
            <a:r>
              <a:rPr baseline="0" dirty="0" i="0" lang="en-US" smtClean="0"/>
              <a:t>, 2015). </a:t>
            </a:r>
            <a:endParaRPr dirty="0" lang="en-US"/>
          </a:p>
        </p:txBody>
      </p:sp>
      <p:sp>
        <p:nvSpPr>
          <p:cNvPr id="1048642" name="Slide Number Placeholder 3"/>
          <p:cNvSpPr>
            <a:spLocks noGrp="1"/>
          </p:cNvSpPr>
          <p:nvPr>
            <p:ph type="sldNum" sz="quarter" idx="10"/>
          </p:nvPr>
        </p:nvSpPr>
        <p:spPr/>
        <p:txBody>
          <a:bodyPr/>
          <a:p>
            <a:fld id="{F78CCDD0-219D-4E2F-843A-7E975CB51210}"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6" name="Title 13"/>
          <p:cNvSpPr>
            <a:spLocks noGrp="1"/>
          </p:cNvSpPr>
          <p:nvPr>
            <p:ph type="ctrTitle"/>
          </p:nvPr>
        </p:nvSpPr>
        <p:spPr>
          <a:xfrm>
            <a:off x="1432560" y="359898"/>
            <a:ext cx="7406640" cy="1472184"/>
          </a:xfrm>
        </p:spPr>
        <p:txBody>
          <a:bodyPr anchor="b"/>
          <a:lstStyle>
            <a:lvl1pPr algn="l"/>
          </a:lstStyle>
          <a:p>
            <a:r>
              <a:rPr kumimoji="0" lang="en-US" smtClean="0"/>
              <a:t>Click to edit Master title style</a:t>
            </a:r>
            <a:endParaRPr kumimoji="0" lang="en-US"/>
          </a:p>
        </p:txBody>
      </p:sp>
      <p:sp>
        <p:nvSpPr>
          <p:cNvPr id="1048587" name="Subtitle 21"/>
          <p:cNvSpPr>
            <a:spLocks noGrp="1"/>
          </p:cNvSpPr>
          <p:nvPr>
            <p:ph type="subTitle" idx="1"/>
          </p:nvPr>
        </p:nvSpPr>
        <p:spPr>
          <a:xfrm>
            <a:off x="1432560" y="1850064"/>
            <a:ext cx="7406640" cy="1752600"/>
          </a:xfrm>
        </p:spPr>
        <p:txBody>
          <a:bodyPr tIns="0"/>
          <a:lstStyle>
            <a:lvl1pPr algn="l" indent="0" marL="27432">
              <a:buNone/>
              <a:defRPr sz="2600">
                <a:solidFill>
                  <a:schemeClr val="tx2">
                    <a:shade val="30000"/>
                    <a:satMod val="150000"/>
                  </a:schemeClr>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8" name="Date Placeholder 6"/>
          <p:cNvSpPr>
            <a:spLocks noGrp="1"/>
          </p:cNvSpPr>
          <p:nvPr>
            <p:ph type="dt" sz="half" idx="10"/>
          </p:nvPr>
        </p:nvSpPr>
        <p:spPr/>
        <p:txBody>
          <a:bodyPr/>
          <a:p>
            <a:fld id="{D0CA07E4-79BC-45D3-BE07-239D8375619F}" type="datetimeFigureOut">
              <a:rPr lang="en-US" smtClean="0"/>
              <a:t>5/25/2021</a:t>
            </a:fld>
            <a:endParaRPr lang="en-US"/>
          </a:p>
        </p:txBody>
      </p:sp>
      <p:sp>
        <p:nvSpPr>
          <p:cNvPr id="1048589" name="Footer Placeholder 19"/>
          <p:cNvSpPr>
            <a:spLocks noGrp="1"/>
          </p:cNvSpPr>
          <p:nvPr>
            <p:ph type="ftr" sz="quarter" idx="11"/>
          </p:nvPr>
        </p:nvSpPr>
        <p:spPr/>
        <p:txBody>
          <a:bodyPr/>
          <a:p>
            <a:endParaRPr lang="en-US"/>
          </a:p>
        </p:txBody>
      </p:sp>
      <p:sp>
        <p:nvSpPr>
          <p:cNvPr id="1048590" name="Slide Number Placeholder 9"/>
          <p:cNvSpPr>
            <a:spLocks noGrp="1"/>
          </p:cNvSpPr>
          <p:nvPr>
            <p:ph type="sldNum" sz="quarter" idx="12"/>
          </p:nvPr>
        </p:nvSpPr>
        <p:spPr/>
        <p:txBody>
          <a:bodyPr/>
          <a:p>
            <a:fld id="{7EF46114-DCE0-4F82-BD0D-AA776B535B7E}" type="slidenum">
              <a:rPr lang="en-US" smtClean="0"/>
              <a:t>‹#›</a:t>
            </a:fld>
            <a:endParaRPr lang="en-US"/>
          </a:p>
        </p:txBody>
      </p:sp>
      <p:sp>
        <p:nvSpPr>
          <p:cNvPr id="1048591" name="Oval 7"/>
          <p:cNvSpPr/>
          <p:nvPr/>
        </p:nvSpPr>
        <p:spPr>
          <a:xfrm>
            <a:off x="921433" y="1413802"/>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592" name="Oval 8"/>
          <p:cNvSpPr/>
          <p:nvPr/>
        </p:nvSpPr>
        <p:spPr>
          <a:xfrm>
            <a:off x="1157176" y="1345016"/>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81" name=""/>
        <p:cNvGrpSpPr/>
        <p:nvPr/>
      </p:nvGrpSpPr>
      <p:grpSpPr>
        <a:xfrm>
          <a:off x="0" y="0"/>
          <a:ext cx="0" cy="0"/>
          <a:chOff x="0" y="0"/>
          <a:chExt cx="0" cy="0"/>
        </a:xfrm>
      </p:grpSpPr>
      <p:sp>
        <p:nvSpPr>
          <p:cNvPr id="1048693" name="Title 1"/>
          <p:cNvSpPr>
            <a:spLocks noGrp="1"/>
          </p:cNvSpPr>
          <p:nvPr>
            <p:ph type="title"/>
          </p:nvPr>
        </p:nvSpPr>
        <p:spPr/>
        <p:txBody>
          <a:bodyPr/>
          <a:p>
            <a:r>
              <a:rPr kumimoji="0" lang="en-US" smtClean="0"/>
              <a:t>Click to edit Master title style</a:t>
            </a:r>
            <a:endParaRPr kumimoji="0" lang="en-US"/>
          </a:p>
        </p:txBody>
      </p:sp>
      <p:sp>
        <p:nvSpPr>
          <p:cNvPr id="1048694"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5" name="Date Placeholder 3"/>
          <p:cNvSpPr>
            <a:spLocks noGrp="1"/>
          </p:cNvSpPr>
          <p:nvPr>
            <p:ph type="dt" sz="half" idx="10"/>
          </p:nvPr>
        </p:nvSpPr>
        <p:spPr/>
        <p:txBody>
          <a:bodyPr/>
          <a:p>
            <a:fld id="{D0CA07E4-79BC-45D3-BE07-239D8375619F}" type="datetimeFigureOut">
              <a:rPr lang="en-US" smtClean="0"/>
              <a:t>5/25/2021</a:t>
            </a:fld>
            <a:endParaRPr lang="en-US"/>
          </a:p>
        </p:txBody>
      </p:sp>
      <p:sp>
        <p:nvSpPr>
          <p:cNvPr id="1048696" name="Footer Placeholder 4"/>
          <p:cNvSpPr>
            <a:spLocks noGrp="1"/>
          </p:cNvSpPr>
          <p:nvPr>
            <p:ph type="ftr" sz="quarter" idx="11"/>
          </p:nvPr>
        </p:nvSpPr>
        <p:spPr/>
        <p:txBody>
          <a:bodyPr/>
          <a:p>
            <a:endParaRPr lang="en-US"/>
          </a:p>
        </p:txBody>
      </p:sp>
      <p:sp>
        <p:nvSpPr>
          <p:cNvPr id="1048697" name="Slide Number Placeholder 5"/>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79" name=""/>
        <p:cNvGrpSpPr/>
        <p:nvPr/>
      </p:nvGrpSpPr>
      <p:grpSpPr>
        <a:xfrm>
          <a:off x="0" y="0"/>
          <a:ext cx="0" cy="0"/>
          <a:chOff x="0" y="0"/>
          <a:chExt cx="0" cy="0"/>
        </a:xfrm>
      </p:grpSpPr>
      <p:sp>
        <p:nvSpPr>
          <p:cNvPr id="1048679" name="Vertical Title 1"/>
          <p:cNvSpPr>
            <a:spLocks noGrp="1"/>
          </p:cNvSpPr>
          <p:nvPr>
            <p:ph type="title" orient="vert"/>
          </p:nvPr>
        </p:nvSpPr>
        <p:spPr>
          <a:xfrm>
            <a:off x="6858000" y="274639"/>
            <a:ext cx="1828800" cy="5851525"/>
          </a:xfrm>
        </p:spPr>
        <p:txBody>
          <a:bodyPr vert="eaVert"/>
          <a:p>
            <a:r>
              <a:rPr kumimoji="0" lang="en-US" smtClean="0"/>
              <a:t>Click to edit Master title style</a:t>
            </a:r>
            <a:endParaRPr kumimoji="0" lang="en-US"/>
          </a:p>
        </p:txBody>
      </p:sp>
      <p:sp>
        <p:nvSpPr>
          <p:cNvPr id="1048680" name="Vertical Text Placeholder 2"/>
          <p:cNvSpPr>
            <a:spLocks noGrp="1"/>
          </p:cNvSpPr>
          <p:nvPr>
            <p:ph type="body" orient="vert" idx="1"/>
          </p:nvPr>
        </p:nvSpPr>
        <p:spPr>
          <a:xfrm>
            <a:off x="1143000" y="274640"/>
            <a:ext cx="55626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1" name="Date Placeholder 3"/>
          <p:cNvSpPr>
            <a:spLocks noGrp="1"/>
          </p:cNvSpPr>
          <p:nvPr>
            <p:ph type="dt" sz="half" idx="10"/>
          </p:nvPr>
        </p:nvSpPr>
        <p:spPr/>
        <p:txBody>
          <a:bodyPr/>
          <a:p>
            <a:fld id="{D0CA07E4-79BC-45D3-BE07-239D8375619F}" type="datetimeFigureOut">
              <a:rPr lang="en-US" smtClean="0"/>
              <a:t>5/25/2021</a:t>
            </a:fld>
            <a:endParaRPr lang="en-US"/>
          </a:p>
        </p:txBody>
      </p:sp>
      <p:sp>
        <p:nvSpPr>
          <p:cNvPr id="1048682" name="Footer Placeholder 4"/>
          <p:cNvSpPr>
            <a:spLocks noGrp="1"/>
          </p:cNvSpPr>
          <p:nvPr>
            <p:ph type="ftr" sz="quarter" idx="11"/>
          </p:nvPr>
        </p:nvSpPr>
        <p:spPr/>
        <p:txBody>
          <a:bodyPr/>
          <a:p>
            <a:endParaRPr lang="en-US"/>
          </a:p>
        </p:txBody>
      </p:sp>
      <p:sp>
        <p:nvSpPr>
          <p:cNvPr id="1048683" name="Slide Number Placeholder 5"/>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4" name=""/>
        <p:cNvGrpSpPr/>
        <p:nvPr/>
      </p:nvGrpSpPr>
      <p:grpSpPr>
        <a:xfrm>
          <a:off x="0" y="0"/>
          <a:ext cx="0" cy="0"/>
          <a:chOff x="0" y="0"/>
          <a:chExt cx="0" cy="0"/>
        </a:xfrm>
      </p:grpSpPr>
      <p:sp>
        <p:nvSpPr>
          <p:cNvPr id="1048598" name="Title 1"/>
          <p:cNvSpPr>
            <a:spLocks noGrp="1"/>
          </p:cNvSpPr>
          <p:nvPr>
            <p:ph type="title"/>
          </p:nvPr>
        </p:nvSpPr>
        <p:spPr/>
        <p:txBody>
          <a:bodyPr/>
          <a:p>
            <a:r>
              <a:rPr kumimoji="0" lang="en-US" smtClean="0"/>
              <a:t>Click to edit Master title style</a:t>
            </a:r>
            <a:endParaRPr kumimoji="0" lang="en-US"/>
          </a:p>
        </p:txBody>
      </p:sp>
      <p:sp>
        <p:nvSpPr>
          <p:cNvPr id="1048599"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00" name="Date Placeholder 3"/>
          <p:cNvSpPr>
            <a:spLocks noGrp="1"/>
          </p:cNvSpPr>
          <p:nvPr>
            <p:ph type="dt" sz="half" idx="10"/>
          </p:nvPr>
        </p:nvSpPr>
        <p:spPr/>
        <p:txBody>
          <a:bodyPr/>
          <a:p>
            <a:fld id="{D0CA07E4-79BC-45D3-BE07-239D8375619F}" type="datetimeFigureOut">
              <a:rPr lang="en-US" smtClean="0"/>
              <a:t>5/25/2021</a:t>
            </a:fld>
            <a:endParaRPr lang="en-US"/>
          </a:p>
        </p:txBody>
      </p:sp>
      <p:sp>
        <p:nvSpPr>
          <p:cNvPr id="1048601" name="Footer Placeholder 4"/>
          <p:cNvSpPr>
            <a:spLocks noGrp="1"/>
          </p:cNvSpPr>
          <p:nvPr>
            <p:ph type="ftr" sz="quarter" idx="11"/>
          </p:nvPr>
        </p:nvSpPr>
        <p:spPr/>
        <p:txBody>
          <a:bodyPr/>
          <a:p>
            <a:endParaRPr lang="en-US"/>
          </a:p>
        </p:txBody>
      </p:sp>
      <p:sp>
        <p:nvSpPr>
          <p:cNvPr id="1048602" name="Slide Number Placeholder 5"/>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spTree>
      <p:nvGrpSpPr>
        <p:cNvPr id="82" name=""/>
        <p:cNvGrpSpPr/>
        <p:nvPr/>
      </p:nvGrpSpPr>
      <p:grpSpPr>
        <a:xfrm>
          <a:off x="0" y="0"/>
          <a:ext cx="0" cy="0"/>
          <a:chOff x="0" y="0"/>
          <a:chExt cx="0" cy="0"/>
        </a:xfrm>
      </p:grpSpPr>
      <p:sp>
        <p:nvSpPr>
          <p:cNvPr id="1048698" name="Rectangle 6"/>
          <p:cNvSpPr/>
          <p:nvPr/>
        </p:nvSpPr>
        <p:spPr>
          <a:xfrm>
            <a:off x="2282890" y="-54"/>
            <a:ext cx="6858000"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99" name="Title 1"/>
          <p:cNvSpPr>
            <a:spLocks noGrp="1"/>
          </p:cNvSpPr>
          <p:nvPr>
            <p:ph type="title"/>
          </p:nvPr>
        </p:nvSpPr>
        <p:spPr>
          <a:xfrm>
            <a:off x="2578392" y="2600325"/>
            <a:ext cx="6400800" cy="2286000"/>
          </a:xfrm>
        </p:spPr>
        <p:txBody>
          <a:bodyPr anchor="t"/>
          <a:lstStyle>
            <a:lvl1pPr algn="l">
              <a:lnSpc>
                <a:spcPts val="4500"/>
              </a:lnSpc>
              <a:buNone/>
              <a:defRPr b="1" cap="all" sz="4000"/>
            </a:lvl1pPr>
          </a:lstStyle>
          <a:p>
            <a:r>
              <a:rPr kumimoji="0" lang="en-US" smtClean="0"/>
              <a:t>Click to edit Master title style</a:t>
            </a:r>
            <a:endParaRPr kumimoji="0" lang="en-US"/>
          </a:p>
        </p:txBody>
      </p:sp>
      <p:sp>
        <p:nvSpPr>
          <p:cNvPr id="1048700" name="Text Placeholder 2"/>
          <p:cNvSpPr>
            <a:spLocks noGrp="1"/>
          </p:cNvSpPr>
          <p:nvPr>
            <p:ph type="body" idx="1"/>
          </p:nvPr>
        </p:nvSpPr>
        <p:spPr>
          <a:xfrm>
            <a:off x="2578392" y="1066800"/>
            <a:ext cx="6400800" cy="1509712"/>
          </a:xfrm>
        </p:spPr>
        <p:txBody>
          <a:bodyPr anchor="b"/>
          <a:lstStyle>
            <a:lvl1pPr indent="0" marL="18288">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701" name="Date Placeholder 3"/>
          <p:cNvSpPr>
            <a:spLocks noGrp="1"/>
          </p:cNvSpPr>
          <p:nvPr>
            <p:ph type="dt" sz="half" idx="10"/>
          </p:nvPr>
        </p:nvSpPr>
        <p:spPr/>
        <p:txBody>
          <a:bodyPr/>
          <a:p>
            <a:fld id="{D0CA07E4-79BC-45D3-BE07-239D8375619F}" type="datetimeFigureOut">
              <a:rPr lang="en-US" smtClean="0"/>
              <a:t>5/25/2021</a:t>
            </a:fld>
            <a:endParaRPr lang="en-US"/>
          </a:p>
        </p:txBody>
      </p:sp>
      <p:sp>
        <p:nvSpPr>
          <p:cNvPr id="1048702" name="Footer Placeholder 4"/>
          <p:cNvSpPr>
            <a:spLocks noGrp="1"/>
          </p:cNvSpPr>
          <p:nvPr>
            <p:ph type="ftr" sz="quarter" idx="11"/>
          </p:nvPr>
        </p:nvSpPr>
        <p:spPr/>
        <p:txBody>
          <a:bodyPr/>
          <a:p>
            <a:endParaRPr lang="en-US"/>
          </a:p>
        </p:txBody>
      </p:sp>
      <p:sp>
        <p:nvSpPr>
          <p:cNvPr id="1048703" name="Slide Number Placeholder 5"/>
          <p:cNvSpPr>
            <a:spLocks noGrp="1"/>
          </p:cNvSpPr>
          <p:nvPr>
            <p:ph type="sldNum" sz="quarter" idx="12"/>
          </p:nvPr>
        </p:nvSpPr>
        <p:spPr/>
        <p:txBody>
          <a:bodyPr/>
          <a:p>
            <a:fld id="{7EF46114-DCE0-4F82-BD0D-AA776B535B7E}" type="slidenum">
              <a:rPr lang="en-US" smtClean="0"/>
              <a:t>‹#›</a:t>
            </a:fld>
            <a:endParaRPr lang="en-US"/>
          </a:p>
        </p:txBody>
      </p:sp>
      <p:sp>
        <p:nvSpPr>
          <p:cNvPr id="1048704" name="Rectangle 9"/>
          <p:cNvSpPr/>
          <p:nvPr/>
        </p:nvSpPr>
        <p:spPr bwMode="invGray">
          <a:xfrm>
            <a:off x="2286000" y="0"/>
            <a:ext cx="76200"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05" name="Oval 7"/>
          <p:cNvSpPr/>
          <p:nvPr/>
        </p:nvSpPr>
        <p:spPr>
          <a:xfrm>
            <a:off x="2172321" y="2814656"/>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706" name="Oval 8"/>
          <p:cNvSpPr/>
          <p:nvPr/>
        </p:nvSpPr>
        <p:spPr>
          <a:xfrm>
            <a:off x="2408064" y="2745870"/>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83" name=""/>
        <p:cNvGrpSpPr/>
        <p:nvPr/>
      </p:nvGrpSpPr>
      <p:grpSpPr>
        <a:xfrm>
          <a:off x="0" y="0"/>
          <a:ext cx="0" cy="0"/>
          <a:chOff x="0" y="0"/>
          <a:chExt cx="0" cy="0"/>
        </a:xfrm>
      </p:grpSpPr>
      <p:sp>
        <p:nvSpPr>
          <p:cNvPr id="1048707" name="Title 1"/>
          <p:cNvSpPr>
            <a:spLocks noGrp="1"/>
          </p:cNvSpPr>
          <p:nvPr>
            <p:ph type="title"/>
          </p:nvPr>
        </p:nvSpPr>
        <p:spPr>
          <a:xfrm>
            <a:off x="1435608" y="274320"/>
            <a:ext cx="7498080" cy="1143000"/>
          </a:xfrm>
        </p:spPr>
        <p:txBody>
          <a:bodyPr/>
          <a:p>
            <a:r>
              <a:rPr kumimoji="0" lang="en-US" smtClean="0"/>
              <a:t>Click to edit Master title style</a:t>
            </a:r>
            <a:endParaRPr kumimoji="0" lang="en-US"/>
          </a:p>
        </p:txBody>
      </p:sp>
      <p:sp>
        <p:nvSpPr>
          <p:cNvPr id="1048708"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9"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0" name="Date Placeholder 4"/>
          <p:cNvSpPr>
            <a:spLocks noGrp="1"/>
          </p:cNvSpPr>
          <p:nvPr>
            <p:ph type="dt" sz="half" idx="10"/>
          </p:nvPr>
        </p:nvSpPr>
        <p:spPr/>
        <p:txBody>
          <a:bodyPr/>
          <a:p>
            <a:fld id="{D0CA07E4-79BC-45D3-BE07-239D8375619F}" type="datetimeFigureOut">
              <a:rPr lang="en-US" smtClean="0"/>
              <a:t>5/25/2021</a:t>
            </a:fld>
            <a:endParaRPr lang="en-US"/>
          </a:p>
        </p:txBody>
      </p:sp>
      <p:sp>
        <p:nvSpPr>
          <p:cNvPr id="1048711" name="Footer Placeholder 5"/>
          <p:cNvSpPr>
            <a:spLocks noGrp="1"/>
          </p:cNvSpPr>
          <p:nvPr>
            <p:ph type="ftr" sz="quarter" idx="11"/>
          </p:nvPr>
        </p:nvSpPr>
        <p:spPr/>
        <p:txBody>
          <a:bodyPr/>
          <a:p>
            <a:endParaRPr lang="en-US"/>
          </a:p>
        </p:txBody>
      </p:sp>
      <p:sp>
        <p:nvSpPr>
          <p:cNvPr id="1048712" name="Slide Number Placeholder 6"/>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spTree>
      <p:nvGrpSpPr>
        <p:cNvPr id="84" name=""/>
        <p:cNvGrpSpPr/>
        <p:nvPr/>
      </p:nvGrpSpPr>
      <p:grpSpPr>
        <a:xfrm>
          <a:off x="0" y="0"/>
          <a:ext cx="0" cy="0"/>
          <a:chOff x="0" y="0"/>
          <a:chExt cx="0" cy="0"/>
        </a:xfrm>
      </p:grpSpPr>
      <p:sp>
        <p:nvSpPr>
          <p:cNvPr id="1048713" name="Title 1"/>
          <p:cNvSpPr>
            <a:spLocks noGrp="1"/>
          </p:cNvSpPr>
          <p:nvPr>
            <p:ph type="title"/>
          </p:nvPr>
        </p:nvSpPr>
        <p:spPr>
          <a:xfrm>
            <a:off x="457200" y="5160336"/>
            <a:ext cx="8229600" cy="1143000"/>
          </a:xfrm>
        </p:spPr>
        <p:txBody>
          <a:bodyPr anchor="ctr"/>
          <a:lstStyle>
            <a:lvl1pPr algn="ctr">
              <a:defRPr baseline="0" b="1" cap="none" sz="4500"/>
            </a:lvl1pPr>
          </a:lstStyle>
          <a:p>
            <a:r>
              <a:rPr kumimoji="0" lang="en-US" smtClean="0"/>
              <a:t>Click to edit Master title style</a:t>
            </a:r>
            <a:endParaRPr kumimoji="0" lang="en-US"/>
          </a:p>
        </p:txBody>
      </p:sp>
      <p:sp>
        <p:nvSpPr>
          <p:cNvPr id="1048714"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15"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16"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7"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8" name="Date Placeholder 6"/>
          <p:cNvSpPr>
            <a:spLocks noGrp="1"/>
          </p:cNvSpPr>
          <p:nvPr>
            <p:ph type="dt" sz="half" idx="10"/>
          </p:nvPr>
        </p:nvSpPr>
        <p:spPr/>
        <p:txBody>
          <a:bodyPr/>
          <a:p>
            <a:fld id="{D0CA07E4-79BC-45D3-BE07-239D8375619F}" type="datetimeFigureOut">
              <a:rPr lang="en-US" smtClean="0"/>
              <a:t>5/25/2021</a:t>
            </a:fld>
            <a:endParaRPr lang="en-US"/>
          </a:p>
        </p:txBody>
      </p:sp>
      <p:sp>
        <p:nvSpPr>
          <p:cNvPr id="1048719" name="Footer Placeholder 7"/>
          <p:cNvSpPr>
            <a:spLocks noGrp="1"/>
          </p:cNvSpPr>
          <p:nvPr>
            <p:ph type="ftr" sz="quarter" idx="11"/>
          </p:nvPr>
        </p:nvSpPr>
        <p:spPr/>
        <p:txBody>
          <a:bodyPr/>
          <a:p>
            <a:endParaRPr lang="en-US"/>
          </a:p>
        </p:txBody>
      </p:sp>
      <p:sp>
        <p:nvSpPr>
          <p:cNvPr id="1048720" name="Slide Number Placeholder 8"/>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78" name=""/>
        <p:cNvGrpSpPr/>
        <p:nvPr/>
      </p:nvGrpSpPr>
      <p:grpSpPr>
        <a:xfrm>
          <a:off x="0" y="0"/>
          <a:ext cx="0" cy="0"/>
          <a:chOff x="0" y="0"/>
          <a:chExt cx="0" cy="0"/>
        </a:xfrm>
      </p:grpSpPr>
      <p:sp>
        <p:nvSpPr>
          <p:cNvPr id="1048675" name="Title 1"/>
          <p:cNvSpPr>
            <a:spLocks noGrp="1"/>
          </p:cNvSpPr>
          <p:nvPr>
            <p:ph type="title"/>
          </p:nvPr>
        </p:nvSpPr>
        <p:spPr>
          <a:xfrm>
            <a:off x="1435608" y="274320"/>
            <a:ext cx="7498080" cy="1143000"/>
          </a:xfrm>
        </p:spPr>
        <p:txBody>
          <a:bodyPr anchor="ctr"/>
          <a:p>
            <a:r>
              <a:rPr kumimoji="0" lang="en-US" smtClean="0"/>
              <a:t>Click to edit Master title style</a:t>
            </a:r>
            <a:endParaRPr kumimoji="0" lang="en-US"/>
          </a:p>
        </p:txBody>
      </p:sp>
      <p:sp>
        <p:nvSpPr>
          <p:cNvPr id="1048676" name="Date Placeholder 2"/>
          <p:cNvSpPr>
            <a:spLocks noGrp="1"/>
          </p:cNvSpPr>
          <p:nvPr>
            <p:ph type="dt" sz="half" idx="10"/>
          </p:nvPr>
        </p:nvSpPr>
        <p:spPr/>
        <p:txBody>
          <a:bodyPr/>
          <a:p>
            <a:fld id="{D0CA07E4-79BC-45D3-BE07-239D8375619F}" type="datetimeFigureOut">
              <a:rPr lang="en-US" smtClean="0"/>
              <a:t>5/25/2021</a:t>
            </a:fld>
            <a:endParaRPr lang="en-US"/>
          </a:p>
        </p:txBody>
      </p:sp>
      <p:sp>
        <p:nvSpPr>
          <p:cNvPr id="1048677" name="Footer Placeholder 3"/>
          <p:cNvSpPr>
            <a:spLocks noGrp="1"/>
          </p:cNvSpPr>
          <p:nvPr>
            <p:ph type="ftr" sz="quarter" idx="11"/>
          </p:nvPr>
        </p:nvSpPr>
        <p:spPr/>
        <p:txBody>
          <a:bodyPr/>
          <a:p>
            <a:endParaRPr lang="en-US"/>
          </a:p>
        </p:txBody>
      </p:sp>
      <p:sp>
        <p:nvSpPr>
          <p:cNvPr id="1048678" name="Slide Number Placeholder 4"/>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85" name=""/>
        <p:cNvGrpSpPr/>
        <p:nvPr/>
      </p:nvGrpSpPr>
      <p:grpSpPr>
        <a:xfrm>
          <a:off x="0" y="0"/>
          <a:ext cx="0" cy="0"/>
          <a:chOff x="0" y="0"/>
          <a:chExt cx="0" cy="0"/>
        </a:xfrm>
      </p:grpSpPr>
      <p:sp>
        <p:nvSpPr>
          <p:cNvPr id="1048721" name="Rectangle 4"/>
          <p:cNvSpPr/>
          <p:nvPr/>
        </p:nvSpPr>
        <p:spPr>
          <a:xfrm>
            <a:off x="1014984" y="0"/>
            <a:ext cx="8129016" cy="6858000"/>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22" name="Date Placeholder 1"/>
          <p:cNvSpPr>
            <a:spLocks noGrp="1"/>
          </p:cNvSpPr>
          <p:nvPr>
            <p:ph type="dt" sz="half" idx="10"/>
          </p:nvPr>
        </p:nvSpPr>
        <p:spPr/>
        <p:txBody>
          <a:bodyPr/>
          <a:p>
            <a:fld id="{D0CA07E4-79BC-45D3-BE07-239D8375619F}" type="datetimeFigureOut">
              <a:rPr lang="en-US" smtClean="0"/>
              <a:t>5/25/2021</a:t>
            </a:fld>
            <a:endParaRPr lang="en-US"/>
          </a:p>
        </p:txBody>
      </p:sp>
      <p:sp>
        <p:nvSpPr>
          <p:cNvPr id="1048723" name="Footer Placeholder 2"/>
          <p:cNvSpPr>
            <a:spLocks noGrp="1"/>
          </p:cNvSpPr>
          <p:nvPr>
            <p:ph type="ftr" sz="quarter" idx="11"/>
          </p:nvPr>
        </p:nvSpPr>
        <p:spPr/>
        <p:txBody>
          <a:bodyPr/>
          <a:p>
            <a:endParaRPr lang="en-US"/>
          </a:p>
        </p:txBody>
      </p:sp>
      <p:sp>
        <p:nvSpPr>
          <p:cNvPr id="1048724" name="Slide Number Placeholder 3"/>
          <p:cNvSpPr>
            <a:spLocks noGrp="1"/>
          </p:cNvSpPr>
          <p:nvPr>
            <p:ph type="sldNum" sz="quarter" idx="12"/>
          </p:nvPr>
        </p:nvSpPr>
        <p:spPr/>
        <p:txBody>
          <a:bodyPr/>
          <a:p>
            <a:fld id="{7EF46114-DCE0-4F82-BD0D-AA776B535B7E}" type="slidenum">
              <a:rPr lang="en-US" smtClean="0"/>
              <a:t>‹#›</a:t>
            </a:fld>
            <a:endParaRPr lang="en-US"/>
          </a:p>
        </p:txBody>
      </p:sp>
      <p:sp>
        <p:nvSpPr>
          <p:cNvPr id="1048725" name="Rectangle 5"/>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86" name=""/>
        <p:cNvGrpSpPr/>
        <p:nvPr/>
      </p:nvGrpSpPr>
      <p:grpSpPr>
        <a:xfrm>
          <a:off x="0" y="0"/>
          <a:ext cx="0" cy="0"/>
          <a:chOff x="0" y="0"/>
          <a:chExt cx="0" cy="0"/>
        </a:xfrm>
      </p:grpSpPr>
      <p:sp>
        <p:nvSpPr>
          <p:cNvPr id="1048726" name="Title 1"/>
          <p:cNvSpPr>
            <a:spLocks noGrp="1"/>
          </p:cNvSpPr>
          <p:nvPr>
            <p:ph type="title"/>
          </p:nvPr>
        </p:nvSpPr>
        <p:spPr>
          <a:xfrm>
            <a:off x="457200" y="216778"/>
            <a:ext cx="3810000" cy="1162050"/>
          </a:xfrm>
          <a:ln>
            <a:noFill/>
          </a:ln>
        </p:spPr>
        <p:txBody>
          <a:bodyPr anchor="b"/>
          <a:lstStyle>
            <a:lvl1pPr algn="l">
              <a:lnSpc>
                <a:spcPts val="2000"/>
              </a:lnSpc>
              <a:buNone/>
              <a:defRPr baseline="0" b="1" cap="all" sz="2200"/>
            </a:lvl1pPr>
          </a:lstStyle>
          <a:p>
            <a:r>
              <a:rPr kumimoji="0" lang="en-US" smtClean="0"/>
              <a:t>Click to edit Master title style</a:t>
            </a:r>
            <a:endParaRPr kumimoji="0" lang="en-US"/>
          </a:p>
        </p:txBody>
      </p:sp>
      <p:sp>
        <p:nvSpPr>
          <p:cNvPr id="1048727" name="Text Placeholder 2"/>
          <p:cNvSpPr>
            <a:spLocks noGrp="1"/>
          </p:cNvSpPr>
          <p:nvPr>
            <p:ph type="body" idx="2"/>
          </p:nvPr>
        </p:nvSpPr>
        <p:spPr>
          <a:xfrm>
            <a:off x="457200" y="1406964"/>
            <a:ext cx="3810000" cy="698500"/>
          </a:xfrm>
        </p:spPr>
        <p:txBody>
          <a:bodyPr/>
          <a:lstStyle>
            <a:lvl1pPr indent="0" marL="45720">
              <a:lnSpc>
                <a:spcPct val="100000"/>
              </a:lnSpc>
              <a:spcBef>
                <a:spcPts val="0"/>
              </a:spcBef>
              <a:buNone/>
              <a:defRPr sz="14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728"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29" name="Date Placeholder 4"/>
          <p:cNvSpPr>
            <a:spLocks noGrp="1"/>
          </p:cNvSpPr>
          <p:nvPr>
            <p:ph type="dt" sz="half" idx="10"/>
          </p:nvPr>
        </p:nvSpPr>
        <p:spPr/>
        <p:txBody>
          <a:bodyPr/>
          <a:p>
            <a:fld id="{D0CA07E4-79BC-45D3-BE07-239D8375619F}" type="datetimeFigureOut">
              <a:rPr lang="en-US" smtClean="0"/>
              <a:t>5/25/2021</a:t>
            </a:fld>
            <a:endParaRPr lang="en-US"/>
          </a:p>
        </p:txBody>
      </p:sp>
      <p:sp>
        <p:nvSpPr>
          <p:cNvPr id="1048730" name="Footer Placeholder 5"/>
          <p:cNvSpPr>
            <a:spLocks noGrp="1"/>
          </p:cNvSpPr>
          <p:nvPr>
            <p:ph type="ftr" sz="quarter" idx="11"/>
          </p:nvPr>
        </p:nvSpPr>
        <p:spPr/>
        <p:txBody>
          <a:bodyPr/>
          <a:p>
            <a:endParaRPr lang="en-US"/>
          </a:p>
        </p:txBody>
      </p:sp>
      <p:sp>
        <p:nvSpPr>
          <p:cNvPr id="1048731" name="Slide Number Placeholder 6"/>
          <p:cNvSpPr>
            <a:spLocks noGrp="1"/>
          </p:cNvSpPr>
          <p:nvPr>
            <p:ph type="sldNum" sz="quarter" idx="12"/>
          </p:nvPr>
        </p:nvSpPr>
        <p:spPr/>
        <p:txBody>
          <a:bodyPr/>
          <a:p>
            <a:fld id="{7EF46114-DCE0-4F82-BD0D-AA776B535B7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80" name=""/>
        <p:cNvGrpSpPr/>
        <p:nvPr/>
      </p:nvGrpSpPr>
      <p:grpSpPr>
        <a:xfrm>
          <a:off x="0" y="0"/>
          <a:ext cx="0" cy="0"/>
          <a:chOff x="0" y="0"/>
          <a:chExt cx="0" cy="0"/>
        </a:xfrm>
      </p:grpSpPr>
      <p:sp>
        <p:nvSpPr>
          <p:cNvPr id="1048684" name="Title 1"/>
          <p:cNvSpPr>
            <a:spLocks noGrp="1"/>
          </p:cNvSpPr>
          <p:nvPr>
            <p:ph type="title"/>
          </p:nvPr>
        </p:nvSpPr>
        <p:spPr>
          <a:xfrm>
            <a:off x="5886896" y="1066800"/>
            <a:ext cx="2743200" cy="1981200"/>
          </a:xfrm>
        </p:spPr>
        <p:txBody>
          <a:bodyPr anchor="b">
            <a:noAutofit/>
          </a:bodyPr>
          <a:lstStyle>
            <a:lvl1pPr algn="l">
              <a:buNone/>
              <a:defRPr b="1" sz="2100">
                <a:effectLst/>
              </a:defRPr>
            </a:lvl1pPr>
          </a:lstStyle>
          <a:p>
            <a:r>
              <a:rPr kumimoji="0" lang="en-US" smtClean="0"/>
              <a:t>Click to edit Master title style</a:t>
            </a:r>
            <a:endParaRPr kumimoji="0" lang="en-US"/>
          </a:p>
        </p:txBody>
      </p:sp>
      <p:sp>
        <p:nvSpPr>
          <p:cNvPr id="1048685" name="Date Placeholder 4"/>
          <p:cNvSpPr>
            <a:spLocks noGrp="1"/>
          </p:cNvSpPr>
          <p:nvPr>
            <p:ph type="dt" sz="half" idx="10"/>
          </p:nvPr>
        </p:nvSpPr>
        <p:spPr/>
        <p:txBody>
          <a:bodyPr/>
          <a:p>
            <a:fld id="{D0CA07E4-79BC-45D3-BE07-239D8375619F}" type="datetimeFigureOut">
              <a:rPr lang="en-US" smtClean="0"/>
              <a:t>5/25/2021</a:t>
            </a:fld>
            <a:endParaRPr lang="en-US"/>
          </a:p>
        </p:txBody>
      </p:sp>
      <p:sp>
        <p:nvSpPr>
          <p:cNvPr id="1048686" name="Footer Placeholder 5"/>
          <p:cNvSpPr>
            <a:spLocks noGrp="1"/>
          </p:cNvSpPr>
          <p:nvPr>
            <p:ph type="ftr" sz="quarter" idx="11"/>
          </p:nvPr>
        </p:nvSpPr>
        <p:spPr/>
        <p:txBody>
          <a:bodyPr/>
          <a:p>
            <a:endParaRPr lang="en-US"/>
          </a:p>
        </p:txBody>
      </p:sp>
      <p:sp>
        <p:nvSpPr>
          <p:cNvPr id="1048687" name="Slide Number Placeholder 6"/>
          <p:cNvSpPr>
            <a:spLocks noGrp="1"/>
          </p:cNvSpPr>
          <p:nvPr>
            <p:ph type="sldNum" sz="quarter" idx="12"/>
          </p:nvPr>
        </p:nvSpPr>
        <p:spPr/>
        <p:txBody>
          <a:bodyPr/>
          <a:p>
            <a:fld id="{7EF46114-DCE0-4F82-BD0D-AA776B535B7E}" type="slidenum">
              <a:rPr lang="en-US" smtClean="0"/>
              <a:t>‹#›</a:t>
            </a:fld>
            <a:endParaRPr lang="en-US"/>
          </a:p>
        </p:txBody>
      </p:sp>
      <p:sp>
        <p:nvSpPr>
          <p:cNvPr id="1048688" name="Rectangle 7"/>
          <p:cNvSpPr/>
          <p:nvPr/>
        </p:nvSpPr>
        <p:spPr>
          <a:xfrm>
            <a:off x="762000" y="1066800"/>
            <a:ext cx="4572000" cy="4572000"/>
          </a:xfrm>
          <a:prstGeom prst="rect"/>
          <a:solidFill>
            <a:srgbClr val="FFFFFF"/>
          </a:solidFill>
          <a:ln w="88900" cap="sq">
            <a:solidFill>
              <a:srgbClr val="FFFFFF"/>
            </a:solidFill>
            <a:miter lim="800000"/>
          </a:ln>
          <a:effectLst>
            <a:outerShdw algn="tl" blurRad="55500" dir="5400000" dist="18500" rotWithShape="0">
              <a:srgbClr val="000000">
                <a:alpha val="35000"/>
              </a:srgbClr>
            </a:outerShdw>
          </a:effectLst>
          <a:scene3d>
            <a:camera prst="orthographicFront"/>
            <a:lightRig dir="t" rig="twoPt">
              <a:rot lat="0" lon="0" rev="7200000"/>
            </a:lightRig>
          </a:scene3d>
          <a:sp3d contourW="635">
            <a:bevelT w="25400" h="19050"/>
            <a:contourClr>
              <a:srgbClr val="969696"/>
            </a:contourClr>
          </a:sp3d>
        </p:spPr>
        <p:txBody>
          <a:bodyPr anchor="t" lIns="91440" rtlCol="0" tIns="274320">
            <a:normAutofit/>
          </a:bodyPr>
          <a:p>
            <a:pPr algn="l" eaLnBrk="1" hangingPunct="1" indent="-283464" latinLnBrk="0" marL="0" rtl="0">
              <a:lnSpc>
                <a:spcPts val="3000"/>
              </a:lnSpc>
              <a:spcBef>
                <a:spcPts val="600"/>
              </a:spcBef>
              <a:buClr>
                <a:schemeClr val="accent1"/>
              </a:buClr>
              <a:buSzPct val="80000"/>
              <a:buFont typeface="Wingdings 2"/>
              <a:buNone/>
            </a:pPr>
            <a:endParaRPr sz="3200" kern="1200" kumimoji="0" lang="en-US">
              <a:solidFill>
                <a:schemeClr val="tx1"/>
              </a:solidFill>
              <a:latin typeface="+mn-lt"/>
              <a:ea typeface="+mn-ea"/>
              <a:cs typeface="+mn-cs"/>
            </a:endParaRPr>
          </a:p>
        </p:txBody>
      </p:sp>
      <p:sp>
        <p:nvSpPr>
          <p:cNvPr id="1048689"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anchor="t" lIns="91440" tIns="274320"/>
          <a:lstStyle>
            <a:lvl1pPr indent="0">
              <a:buNone/>
              <a:defRPr sz="3200"/>
            </a:lvl1pPr>
          </a:lstStyle>
          <a:p>
            <a:pPr algn="l" eaLnBrk="1" hangingPunct="1" latinLnBrk="0" marL="0"/>
            <a:r>
              <a:rPr kumimoji="0" lang="en-US" smtClean="0"/>
              <a:t>Click icon to add picture</a:t>
            </a:r>
            <a:endParaRPr dirty="0" kumimoji="0" lang="en-US"/>
          </a:p>
        </p:txBody>
      </p:sp>
      <p:sp>
        <p:nvSpPr>
          <p:cNvPr id="1048690" name="Flowchart: Process 8"/>
          <p:cNvSpPr/>
          <p:nvPr/>
        </p:nvSpPr>
        <p:spPr>
          <a:xfrm rot="19468671">
            <a:off x="396725" y="954341"/>
            <a:ext cx="685800"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91" name="Flowchart: Process 9"/>
          <p:cNvSpPr/>
          <p:nvPr/>
        </p:nvSpPr>
        <p:spPr>
          <a:xfrm rot="2103354" flipH="1">
            <a:off x="5003667" y="936786"/>
            <a:ext cx="649224"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92" name="Text Placeholder 3"/>
          <p:cNvSpPr>
            <a:spLocks noGrp="1"/>
          </p:cNvSpPr>
          <p:nvPr>
            <p:ph type="body" sz="half" idx="2"/>
          </p:nvPr>
        </p:nvSpPr>
        <p:spPr>
          <a:xfrm>
            <a:off x="838200" y="4800600"/>
            <a:ext cx="4419600" cy="762000"/>
          </a:xfrm>
        </p:spPr>
        <p:txBody>
          <a:bodyPr anchor="ctr"/>
          <a:lstStyle>
            <a:lvl1pPr algn="l" indent="0" marL="0">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2" name=""/>
        <p:cNvGrpSpPr/>
        <p:nvPr/>
      </p:nvGrpSpPr>
      <p:grpSpPr>
        <a:xfrm>
          <a:off x="0" y="0"/>
          <a:ext cx="0" cy="0"/>
          <a:chOff x="0" y="0"/>
          <a:chExt cx="0" cy="0"/>
        </a:xfrm>
      </p:grpSpPr>
      <p:sp>
        <p:nvSpPr>
          <p:cNvPr id="1048576"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7" name="Oval 7"/>
          <p:cNvSpPr/>
          <p:nvPr/>
        </p:nvSpPr>
        <p:spPr>
          <a:xfrm>
            <a:off x="168816" y="21102"/>
            <a:ext cx="1702191" cy="1702191"/>
          </a:xfrm>
          <a:prstGeom prst="ellipse"/>
          <a:noFill/>
          <a:ln w="27305" cap="rnd" cmpd="sng" algn="ctr">
            <a:solidFill>
              <a:schemeClr val="bg2">
                <a:tint val="45000"/>
                <a:satMod val="325000"/>
                <a:alpha val="100000"/>
              </a:schemeClr>
            </a:solidFill>
            <a:prstDash val="solid"/>
          </a:ln>
          <a:effectLst>
            <a:outerShdw algn="tl" blurRad="25400" dir="5400000" dist="25400"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8"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algn="tl" blurRad="12700" dir="4500000" dist="15000"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9" name="Rectangle 11"/>
          <p:cNvSpPr/>
          <p:nvPr/>
        </p:nvSpPr>
        <p:spPr>
          <a:xfrm>
            <a:off x="1012873" y="-54"/>
            <a:ext cx="8131127"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0" name="Title Placeholder 4"/>
          <p:cNvSpPr>
            <a:spLocks noGrp="1"/>
          </p:cNvSpPr>
          <p:nvPr>
            <p:ph type="title"/>
          </p:nvPr>
        </p:nvSpPr>
        <p:spPr>
          <a:xfrm>
            <a:off x="1435608" y="274638"/>
            <a:ext cx="7498080" cy="1143000"/>
          </a:xfrm>
          <a:prstGeom prst="rect"/>
        </p:spPr>
        <p:txBody>
          <a:bodyPr anchor="ctr">
            <a:normAutofit/>
          </a:bodyPr>
          <a:p>
            <a:r>
              <a:rPr kumimoji="0" lang="en-US" smtClean="0"/>
              <a:t>Click to edit Master title style</a:t>
            </a:r>
            <a:endParaRPr kumimoji="0" lang="en-US"/>
          </a:p>
        </p:txBody>
      </p:sp>
      <p:sp>
        <p:nvSpPr>
          <p:cNvPr id="1048581" name="Text Placeholder 8"/>
          <p:cNvSpPr>
            <a:spLocks noGrp="1"/>
          </p:cNvSpPr>
          <p:nvPr>
            <p:ph type="body" idx="1"/>
          </p:nvPr>
        </p:nvSpPr>
        <p:spPr>
          <a:xfrm>
            <a:off x="1435608" y="1447800"/>
            <a:ext cx="7498080" cy="4800600"/>
          </a:xfrm>
          <a:prstGeom prst="rect"/>
        </p:spPr>
        <p:txBody>
          <a:bodyPr>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2" name="Date Placeholder 23"/>
          <p:cNvSpPr>
            <a:spLocks noGrp="1"/>
          </p:cNvSpPr>
          <p:nvPr>
            <p:ph type="dt" sz="half" idx="2"/>
          </p:nvPr>
        </p:nvSpPr>
        <p:spPr>
          <a:xfrm>
            <a:off x="3581400" y="6305550"/>
            <a:ext cx="2133600" cy="476250"/>
          </a:xfrm>
          <a:prstGeom prst="rect"/>
        </p:spPr>
        <p:txBody>
          <a:bodyPr anchor="b"/>
          <a:lstStyle>
            <a:lvl1pPr algn="r" eaLnBrk="1" hangingPunct="1" latinLnBrk="0">
              <a:defRPr sz="1200" kumimoji="0">
                <a:solidFill>
                  <a:schemeClr val="bg2">
                    <a:shade val="50000"/>
                    <a:satMod val="200000"/>
                  </a:schemeClr>
                </a:solidFill>
              </a:defRPr>
            </a:lvl1pPr>
          </a:lstStyle>
          <a:p>
            <a:fld id="{D0CA07E4-79BC-45D3-BE07-239D8375619F}" type="datetimeFigureOut">
              <a:rPr lang="en-US" smtClean="0"/>
              <a:t>5/25/2021</a:t>
            </a:fld>
            <a:endParaRPr lang="en-US"/>
          </a:p>
        </p:txBody>
      </p:sp>
      <p:sp>
        <p:nvSpPr>
          <p:cNvPr id="1048583" name="Footer Placeholder 9"/>
          <p:cNvSpPr>
            <a:spLocks noGrp="1"/>
          </p:cNvSpPr>
          <p:nvPr>
            <p:ph type="ftr" sz="quarter" idx="3"/>
          </p:nvPr>
        </p:nvSpPr>
        <p:spPr>
          <a:xfrm>
            <a:off x="5715000" y="6305550"/>
            <a:ext cx="2895600" cy="476250"/>
          </a:xfrm>
          <a:prstGeom prst="rect"/>
        </p:spPr>
        <p:txBody>
          <a:bodyPr anchor="b"/>
          <a:lstStyle>
            <a:lvl1pPr eaLnBrk="1" hangingPunct="1" latinLnBrk="0">
              <a:defRPr sz="1200" kumimoji="0">
                <a:solidFill>
                  <a:schemeClr val="bg2">
                    <a:shade val="50000"/>
                    <a:satMod val="200000"/>
                  </a:schemeClr>
                </a:solidFill>
                <a:effectLst/>
              </a:defRPr>
            </a:lvl1pPr>
          </a:lstStyle>
          <a:p>
            <a:endParaRPr lang="en-US"/>
          </a:p>
        </p:txBody>
      </p:sp>
      <p:sp>
        <p:nvSpPr>
          <p:cNvPr id="1048584" name="Slide Number Placeholder 21"/>
          <p:cNvSpPr>
            <a:spLocks noGrp="1"/>
          </p:cNvSpPr>
          <p:nvPr>
            <p:ph type="sldNum" sz="quarter" idx="4"/>
          </p:nvPr>
        </p:nvSpPr>
        <p:spPr>
          <a:xfrm>
            <a:off x="8613648" y="6305550"/>
            <a:ext cx="457200" cy="476250"/>
          </a:xfrm>
          <a:prstGeom prst="rect"/>
        </p:spPr>
        <p:txBody>
          <a:bodyPr anchor="b"/>
          <a:lstStyle>
            <a:lvl1pPr algn="ctr" eaLnBrk="1" hangingPunct="1" latinLnBrk="0">
              <a:defRPr sz="1200" kumimoji="0">
                <a:solidFill>
                  <a:schemeClr val="bg2">
                    <a:shade val="50000"/>
                    <a:satMod val="200000"/>
                  </a:schemeClr>
                </a:solidFill>
                <a:effectLst/>
              </a:defRPr>
            </a:lvl1pPr>
          </a:lstStyle>
          <a:p>
            <a:fld id="{7EF46114-DCE0-4F82-BD0D-AA776B535B7E}" type="slidenum">
              <a:rPr lang="en-US" smtClean="0"/>
              <a:t>‹#›</a:t>
            </a:fld>
            <a:endParaRPr lang="en-US"/>
          </a:p>
        </p:txBody>
      </p:sp>
      <p:sp>
        <p:nvSpPr>
          <p:cNvPr id="1048585" name="Rectangle 14"/>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sz="4300" kern="1200" kumimoji="0">
          <a:solidFill>
            <a:schemeClr val="tx2">
              <a:satMod val="130000"/>
            </a:schemeClr>
          </a:solidFill>
          <a:effectLst>
            <a:outerShdw algn="tl" blurRad="50000" dir="5400000" dist="30000" rotWithShape="0">
              <a:srgbClr val="000000">
                <a:alpha val="30000"/>
              </a:srgbClr>
            </a:outerShdw>
          </a:effectLst>
          <a:latin typeface="+mj-lt"/>
          <a:ea typeface="+mj-ea"/>
          <a:cs typeface="+mj-cs"/>
        </a:defRPr>
      </a:lvl1pPr>
    </p:titleStyle>
    <p:bodyStyle>
      <a:lvl1pPr algn="l" eaLnBrk="1" hangingPunct="1" indent="-283464" latinLnBrk="0" marL="365760" rtl="0">
        <a:lnSpc>
          <a:spcPct val="100000"/>
        </a:lnSpc>
        <a:spcBef>
          <a:spcPts val="60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37744" latinLnBrk="0" marL="640080" rtl="0">
        <a:lnSpc>
          <a:spcPct val="100000"/>
        </a:lnSpc>
        <a:spcBef>
          <a:spcPts val="550"/>
        </a:spcBef>
        <a:buClr>
          <a:schemeClr val="accent1"/>
        </a:buClr>
        <a:buFont typeface="Verdana"/>
        <a:buChar char="◦"/>
        <a:defRPr sz="2800" kern="1200" kumimoji="0">
          <a:solidFill>
            <a:schemeClr val="tx1"/>
          </a:solidFill>
          <a:latin typeface="+mn-lt"/>
          <a:ea typeface="+mn-ea"/>
          <a:cs typeface="+mn-cs"/>
        </a:defRPr>
      </a:lvl2pPr>
      <a:lvl3pPr algn="l" eaLnBrk="1" hangingPunct="1" indent="-228600" latinLnBrk="0" marL="886968" rtl="0">
        <a:lnSpc>
          <a:spcPct val="100000"/>
        </a:lnSpc>
        <a:spcBef>
          <a:spcPct val="20000"/>
        </a:spcBef>
        <a:buClr>
          <a:schemeClr val="accent2"/>
        </a:buClr>
        <a:buFont typeface="Wingdings 2"/>
        <a:buChar char=""/>
        <a:defRPr sz="2400" kern="1200" kumimoji="0">
          <a:solidFill>
            <a:schemeClr val="tx1"/>
          </a:solidFill>
          <a:latin typeface="+mn-lt"/>
          <a:ea typeface="+mn-ea"/>
          <a:cs typeface="+mn-cs"/>
        </a:defRPr>
      </a:lvl3pPr>
      <a:lvl4pPr algn="l" eaLnBrk="1" hangingPunct="1" indent="-173736" latinLnBrk="0" marL="1097280" rtl="0">
        <a:lnSpc>
          <a:spcPct val="100000"/>
        </a:lnSpc>
        <a:spcBef>
          <a:spcPct val="20000"/>
        </a:spcBef>
        <a:buClr>
          <a:schemeClr val="accent3"/>
        </a:buClr>
        <a:buFont typeface="Wingdings 2"/>
        <a:buChar char=""/>
        <a:defRPr sz="2000" kern="1200" kumimoji="0">
          <a:solidFill>
            <a:schemeClr val="tx1"/>
          </a:solidFill>
          <a:latin typeface="+mn-lt"/>
          <a:ea typeface="+mn-ea"/>
          <a:cs typeface="+mn-cs"/>
        </a:defRPr>
      </a:lvl4pPr>
      <a:lvl5pPr algn="l" eaLnBrk="1" hangingPunct="1" indent="-182880" latinLnBrk="0" marL="1298448" rtl="0">
        <a:lnSpc>
          <a:spcPct val="100000"/>
        </a:lnSpc>
        <a:spcBef>
          <a:spcPct val="20000"/>
        </a:spcBef>
        <a:buClr>
          <a:schemeClr val="accent4"/>
        </a:buClr>
        <a:buFont typeface="Wingdings 2"/>
        <a:buChar char=""/>
        <a:defRPr sz="2000" kern="1200" kumimoji="0">
          <a:solidFill>
            <a:schemeClr val="tx1"/>
          </a:solidFill>
          <a:latin typeface="+mn-lt"/>
          <a:ea typeface="+mn-ea"/>
          <a:cs typeface="+mn-cs"/>
        </a:defRPr>
      </a:lvl5pPr>
      <a:lvl6pPr algn="l" eaLnBrk="1" hangingPunct="1" indent="-182880" latinLnBrk="0" marL="1508760" rtl="0">
        <a:lnSpc>
          <a:spcPct val="100000"/>
        </a:lnSpc>
        <a:spcBef>
          <a:spcPct val="20000"/>
        </a:spcBef>
        <a:buClr>
          <a:schemeClr val="accent5"/>
        </a:buClr>
        <a:buFont typeface="Wingdings 2"/>
        <a:buChar char=""/>
        <a:defRPr sz="2000" kern="1200" kumimoji="0">
          <a:solidFill>
            <a:schemeClr val="tx1"/>
          </a:solidFill>
          <a:latin typeface="+mn-lt"/>
          <a:ea typeface="+mn-ea"/>
          <a:cs typeface="+mn-cs"/>
        </a:defRPr>
      </a:lvl6pPr>
      <a:lvl7pPr algn="l" eaLnBrk="1" hangingPunct="1" indent="-182880" latinLnBrk="0" marL="171907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7pPr>
      <a:lvl8pPr algn="l" eaLnBrk="1" hangingPunct="1" indent="-182880" latinLnBrk="0" marL="1920240"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8pPr>
      <a:lvl9pPr algn="l" eaLnBrk="1" hangingPunct="1" indent="-182880" latinLnBrk="0" marL="213055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hyperlink" Target="https://twitter.com/hashtag/LikeAGirl?src=hashtag_click" TargetMode="External"/><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image" Target="../media/image3.jpeg"/><Relationship Id="rId3" Type="http://schemas.openxmlformats.org/officeDocument/2006/relationships/slideLayout" Target="../slideLayouts/slideLayout2.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slideLayout" Target="../slideLayouts/slideLayout2.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3" name="Title 1"/>
          <p:cNvSpPr>
            <a:spLocks noGrp="1"/>
          </p:cNvSpPr>
          <p:nvPr>
            <p:ph type="ctrTitle"/>
          </p:nvPr>
        </p:nvSpPr>
        <p:spPr>
          <a:xfrm>
            <a:off x="1371600" y="914400"/>
            <a:ext cx="7406640" cy="1472184"/>
          </a:xfrm>
        </p:spPr>
        <p:txBody>
          <a:bodyPr/>
          <a:p>
            <a:pPr algn="ctr"/>
            <a:r>
              <a:rPr dirty="0" lang="en-US" smtClean="0"/>
              <a:t>Personal Motivator </a:t>
            </a:r>
            <a:endParaRPr dirty="0" lang="en-US"/>
          </a:p>
        </p:txBody>
      </p:sp>
      <p:sp>
        <p:nvSpPr>
          <p:cNvPr id="1048594" name="Subtitle 2"/>
          <p:cNvSpPr>
            <a:spLocks noGrp="1"/>
          </p:cNvSpPr>
          <p:nvPr>
            <p:ph type="subTitle" idx="1"/>
          </p:nvPr>
        </p:nvSpPr>
        <p:spPr>
          <a:xfrm>
            <a:off x="1447800" y="2743200"/>
            <a:ext cx="7406640" cy="1752600"/>
          </a:xfrm>
        </p:spPr>
        <p:txBody>
          <a:bodyPr/>
          <a:p>
            <a:pPr algn="ctr"/>
            <a:r>
              <a:rPr dirty="0" lang="en-US" smtClean="0"/>
              <a:t>Student’s Name</a:t>
            </a:r>
          </a:p>
          <a:p>
            <a:pPr algn="ctr"/>
            <a:r>
              <a:rPr dirty="0" lang="en-US" smtClean="0"/>
              <a:t>Institution </a:t>
            </a:r>
            <a:endParaRPr dirty="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43" name="Title 1"/>
          <p:cNvSpPr>
            <a:spLocks noGrp="1"/>
          </p:cNvSpPr>
          <p:nvPr>
            <p:ph type="title"/>
          </p:nvPr>
        </p:nvSpPr>
        <p:spPr/>
        <p:txBody>
          <a:bodyPr/>
          <a:p>
            <a:r>
              <a:rPr dirty="0" lang="en-US" smtClean="0"/>
              <a:t>Share Time……</a:t>
            </a:r>
            <a:endParaRPr dirty="0" lang="en-US"/>
          </a:p>
        </p:txBody>
      </p:sp>
      <p:sp>
        <p:nvSpPr>
          <p:cNvPr id="1048644" name="Content Placeholder 2"/>
          <p:cNvSpPr>
            <a:spLocks noGrp="1"/>
          </p:cNvSpPr>
          <p:nvPr>
            <p:ph idx="1"/>
          </p:nvPr>
        </p:nvSpPr>
        <p:spPr/>
        <p:txBody>
          <a:bodyPr>
            <a:normAutofit lnSpcReduction="10000"/>
          </a:bodyPr>
          <a:p>
            <a:r>
              <a:rPr b="1" dirty="0" lang="en-US" smtClean="0"/>
              <a:t>Positivity</a:t>
            </a:r>
          </a:p>
          <a:p>
            <a:r>
              <a:rPr dirty="0" lang="en-US" smtClean="0"/>
              <a:t>Some other comments showed that the ad evoked sense of positivity</a:t>
            </a:r>
          </a:p>
          <a:p>
            <a:r>
              <a:rPr dirty="0" lang="en-US" smtClean="0"/>
              <a:t>A tweet by </a:t>
            </a:r>
            <a:r>
              <a:rPr dirty="0" lang="en-US" err="1" smtClean="0"/>
              <a:t>Shaymitchnyc</a:t>
            </a:r>
            <a:r>
              <a:rPr dirty="0" lang="en-US" smtClean="0"/>
              <a:t> said</a:t>
            </a:r>
          </a:p>
          <a:p>
            <a:r>
              <a:rPr dirty="0" lang="en-US" smtClean="0"/>
              <a:t>“Girls and women are strong, smart, and gorgeous” (</a:t>
            </a:r>
            <a:r>
              <a:rPr dirty="0" lang="en-US" err="1" smtClean="0"/>
              <a:t>Vagianos</a:t>
            </a:r>
            <a:r>
              <a:rPr dirty="0" lang="en-US" smtClean="0"/>
              <a:t>, 2015)</a:t>
            </a:r>
          </a:p>
          <a:p>
            <a:r>
              <a:rPr dirty="0" lang="en-US" smtClean="0"/>
              <a:t>Another tweet by Miss Sophie said</a:t>
            </a:r>
          </a:p>
          <a:p>
            <a:r>
              <a:rPr dirty="0" lang="en-US" smtClean="0"/>
              <a:t>“#Like a Girl commercial was meant to bring girls up” (</a:t>
            </a:r>
            <a:r>
              <a:rPr dirty="0" lang="en-US" err="1" smtClean="0"/>
              <a:t>Vagianos</a:t>
            </a:r>
            <a:r>
              <a:rPr dirty="0" lang="en-US" smtClean="0"/>
              <a:t>, 2015)</a:t>
            </a:r>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48" name="Title 1"/>
          <p:cNvSpPr>
            <a:spLocks noGrp="1"/>
          </p:cNvSpPr>
          <p:nvPr>
            <p:ph type="title"/>
          </p:nvPr>
        </p:nvSpPr>
        <p:spPr/>
        <p:txBody>
          <a:bodyPr/>
          <a:p>
            <a:r>
              <a:rPr dirty="0" lang="en-US" smtClean="0"/>
              <a:t>Comment Example </a:t>
            </a:r>
            <a:endParaRPr dirty="0" lang="en-US"/>
          </a:p>
        </p:txBody>
      </p:sp>
      <p:sp>
        <p:nvSpPr>
          <p:cNvPr id="1048649" name="Content Placeholder 2"/>
          <p:cNvSpPr>
            <a:spLocks noGrp="1"/>
          </p:cNvSpPr>
          <p:nvPr>
            <p:ph idx="1"/>
          </p:nvPr>
        </p:nvSpPr>
        <p:spPr/>
        <p:txBody>
          <a:bodyPr>
            <a:normAutofit fontScale="96875" lnSpcReduction="20000"/>
          </a:bodyPr>
          <a:p>
            <a:r>
              <a:rPr dirty="0" lang="en-US" smtClean="0"/>
              <a:t>“the </a:t>
            </a:r>
            <a:r>
              <a:rPr dirty="0" lang="en-US">
                <a:hlinkClick r:id="rId1"/>
              </a:rPr>
              <a:t>#</a:t>
            </a:r>
            <a:r>
              <a:rPr dirty="0" lang="en-US" err="1">
                <a:hlinkClick r:id="rId1"/>
              </a:rPr>
              <a:t>LikeAGirl</a:t>
            </a:r>
            <a:r>
              <a:rPr dirty="0" lang="en-US"/>
              <a:t> commercial was meant to bring girls up, not put boys down. it's about equality between genders, not females being </a:t>
            </a:r>
            <a:r>
              <a:rPr dirty="0" lang="en-US" smtClean="0"/>
              <a:t>superior” (</a:t>
            </a:r>
            <a:r>
              <a:rPr dirty="0" lang="en-US" err="1" smtClean="0"/>
              <a:t>Vagianos</a:t>
            </a:r>
            <a:r>
              <a:rPr dirty="0" lang="en-US" smtClean="0"/>
              <a:t>, 2015)</a:t>
            </a:r>
          </a:p>
          <a:p>
            <a:r>
              <a:rPr dirty="0" lang="en-US" smtClean="0"/>
              <a:t>The comment is positive </a:t>
            </a:r>
          </a:p>
          <a:p>
            <a:r>
              <a:rPr dirty="0" lang="en-US" smtClean="0"/>
              <a:t>It encourages buyers to think positively of the ad and its contents</a:t>
            </a:r>
          </a:p>
          <a:p>
            <a:r>
              <a:rPr dirty="0" lang="en-US" smtClean="0"/>
              <a:t>It motives buyers to buy the product even when they are not of the feminine gender</a:t>
            </a:r>
            <a:endParaRPr dirty="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53" name="Title 1"/>
          <p:cNvSpPr>
            <a:spLocks noGrp="1"/>
          </p:cNvSpPr>
          <p:nvPr>
            <p:ph type="title"/>
          </p:nvPr>
        </p:nvSpPr>
        <p:spPr/>
        <p:txBody>
          <a:bodyPr/>
          <a:p>
            <a:r>
              <a:rPr dirty="0" lang="en-US" smtClean="0"/>
              <a:t>Appeal to Lifestyle </a:t>
            </a:r>
            <a:endParaRPr dirty="0" lang="en-US"/>
          </a:p>
        </p:txBody>
      </p:sp>
      <p:sp>
        <p:nvSpPr>
          <p:cNvPr id="1048654" name="Content Placeholder 2"/>
          <p:cNvSpPr>
            <a:spLocks noGrp="1"/>
          </p:cNvSpPr>
          <p:nvPr>
            <p:ph idx="1"/>
          </p:nvPr>
        </p:nvSpPr>
        <p:spPr/>
        <p:txBody>
          <a:bodyPr>
            <a:normAutofit fontScale="96875" lnSpcReduction="10000"/>
          </a:bodyPr>
          <a:p>
            <a:r>
              <a:rPr dirty="0" lang="en-US" smtClean="0"/>
              <a:t>The ad has documented how the ad changes the life of customers </a:t>
            </a:r>
          </a:p>
          <a:p>
            <a:r>
              <a:rPr dirty="0" lang="en-US" smtClean="0"/>
              <a:t>It encourages sense of belonging </a:t>
            </a:r>
          </a:p>
          <a:p>
            <a:r>
              <a:rPr dirty="0" lang="en-US" smtClean="0"/>
              <a:t>Acceptability within the social groups </a:t>
            </a:r>
          </a:p>
          <a:p>
            <a:endParaRPr dirty="0" lang="en-US" smtClean="0"/>
          </a:p>
          <a:p>
            <a:endParaRPr dirty="0" lang="en-US"/>
          </a:p>
          <a:p>
            <a:endParaRPr dirty="0" lang="en-US" smtClean="0"/>
          </a:p>
          <a:p>
            <a:r>
              <a:rPr dirty="0" lang="en-US" smtClean="0"/>
              <a:t>Courage and self-esteem among girls and women</a:t>
            </a:r>
          </a:p>
          <a:p>
            <a:endParaRPr dirty="0" lang="en-US"/>
          </a:p>
        </p:txBody>
      </p:sp>
      <p:pic>
        <p:nvPicPr>
          <p:cNvPr id="2097155" name="Picture 3"/>
          <p:cNvPicPr>
            <a:picLocks noChangeAspect="1"/>
          </p:cNvPicPr>
          <p:nvPr/>
        </p:nvPicPr>
        <p:blipFill>
          <a:blip xmlns:r="http://schemas.openxmlformats.org/officeDocument/2006/relationships" r:embed="rId1"/>
          <a:stretch>
            <a:fillRect/>
          </a:stretch>
        </p:blipFill>
        <p:spPr>
          <a:xfrm>
            <a:off x="1866900" y="3428506"/>
            <a:ext cx="2705100" cy="1685925"/>
          </a:xfrm>
          <a:prstGeom prst="rect"/>
        </p:spPr>
      </p:pic>
      <p:pic>
        <p:nvPicPr>
          <p:cNvPr id="2097156" name="Picture 4"/>
          <p:cNvPicPr>
            <a:picLocks noChangeAspect="1"/>
          </p:cNvPicPr>
          <p:nvPr/>
        </p:nvPicPr>
        <p:blipFill>
          <a:blip xmlns:r="http://schemas.openxmlformats.org/officeDocument/2006/relationships" r:embed="rId2"/>
          <a:stretch>
            <a:fillRect/>
          </a:stretch>
        </p:blipFill>
        <p:spPr>
          <a:xfrm>
            <a:off x="4800600" y="3428506"/>
            <a:ext cx="3352800" cy="1696435"/>
          </a:xfrm>
          <a:prstGeom prst="rec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68" name=""/>
        <p:cNvGrpSpPr/>
        <p:nvPr/>
      </p:nvGrpSpPr>
      <p:grpSpPr>
        <a:xfrm>
          <a:off x="0" y="0"/>
          <a:ext cx="0" cy="0"/>
          <a:chOff x="0" y="0"/>
          <a:chExt cx="0" cy="0"/>
        </a:xfrm>
      </p:grpSpPr>
      <p:sp>
        <p:nvSpPr>
          <p:cNvPr id="1048658" name="Title 1"/>
          <p:cNvSpPr>
            <a:spLocks noGrp="1"/>
          </p:cNvSpPr>
          <p:nvPr>
            <p:ph type="title"/>
          </p:nvPr>
        </p:nvSpPr>
        <p:spPr/>
        <p:txBody>
          <a:bodyPr/>
          <a:p>
            <a:r>
              <a:rPr dirty="0" lang="en-US" smtClean="0"/>
              <a:t>Changing the Conversation </a:t>
            </a:r>
            <a:endParaRPr dirty="0" lang="en-US"/>
          </a:p>
        </p:txBody>
      </p:sp>
      <p:sp>
        <p:nvSpPr>
          <p:cNvPr id="1048659" name="Content Placeholder 2"/>
          <p:cNvSpPr>
            <a:spLocks noGrp="1"/>
          </p:cNvSpPr>
          <p:nvPr>
            <p:ph idx="1"/>
          </p:nvPr>
        </p:nvSpPr>
        <p:spPr/>
        <p:txBody>
          <a:bodyPr/>
          <a:p>
            <a:r>
              <a:rPr dirty="0" lang="en-US" smtClean="0"/>
              <a:t>The ad changed the conversation about gender stereotype </a:t>
            </a:r>
          </a:p>
          <a:p>
            <a:r>
              <a:rPr dirty="0" lang="en-US" smtClean="0"/>
              <a:t>Gender issue is viewed as an important social problem </a:t>
            </a:r>
          </a:p>
          <a:p>
            <a:r>
              <a:rPr dirty="0" lang="en-US" smtClean="0"/>
              <a:t>It inspires many people, both girls and boys</a:t>
            </a:r>
          </a:p>
          <a:p>
            <a:r>
              <a:rPr dirty="0" lang="en-US" smtClean="0"/>
              <a:t>To do anything they set their mind to</a:t>
            </a:r>
          </a:p>
          <a:p>
            <a:r>
              <a:rPr dirty="0" lang="en-US" smtClean="0"/>
              <a:t>The inspiration also enhances gender interrelationships</a:t>
            </a:r>
            <a:endParaRPr dirty="0"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663" name="Title 1"/>
          <p:cNvSpPr>
            <a:spLocks noGrp="1"/>
          </p:cNvSpPr>
          <p:nvPr>
            <p:ph type="title"/>
          </p:nvPr>
        </p:nvSpPr>
        <p:spPr/>
        <p:txBody>
          <a:bodyPr/>
          <a:p>
            <a:r>
              <a:rPr dirty="0" lang="en-US" smtClean="0"/>
              <a:t>Conclusion </a:t>
            </a:r>
            <a:endParaRPr dirty="0" lang="en-US"/>
          </a:p>
        </p:txBody>
      </p:sp>
      <p:sp>
        <p:nvSpPr>
          <p:cNvPr id="1048664" name="Content Placeholder 2"/>
          <p:cNvSpPr>
            <a:spLocks noGrp="1"/>
          </p:cNvSpPr>
          <p:nvPr>
            <p:ph idx="1"/>
          </p:nvPr>
        </p:nvSpPr>
        <p:spPr/>
        <p:txBody>
          <a:bodyPr/>
          <a:p>
            <a:r>
              <a:rPr dirty="0" lang="en-US" smtClean="0"/>
              <a:t>The ad focuses on the strength and power of girls and women </a:t>
            </a:r>
          </a:p>
          <a:p>
            <a:r>
              <a:rPr dirty="0" lang="en-US" smtClean="0"/>
              <a:t>While it is about Always (a product), it also emphasizes on the social aspect of gender </a:t>
            </a:r>
          </a:p>
          <a:p>
            <a:r>
              <a:rPr dirty="0" lang="en-US" smtClean="0"/>
              <a:t>The young girl used in the ad is a not a celebrity </a:t>
            </a:r>
          </a:p>
          <a:p>
            <a:r>
              <a:rPr dirty="0" lang="en-US" smtClean="0"/>
              <a:t>Yet, I was able to connect with the ad because of the content </a:t>
            </a:r>
            <a:endParaRPr dirty="0"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68" name="Title 1"/>
          <p:cNvSpPr>
            <a:spLocks noGrp="1"/>
          </p:cNvSpPr>
          <p:nvPr>
            <p:ph type="title"/>
          </p:nvPr>
        </p:nvSpPr>
        <p:spPr/>
        <p:txBody>
          <a:bodyPr/>
          <a:p>
            <a:r>
              <a:rPr dirty="0" lang="en-US" smtClean="0"/>
              <a:t>Conclusion……</a:t>
            </a:r>
            <a:endParaRPr dirty="0" lang="en-US"/>
          </a:p>
        </p:txBody>
      </p:sp>
      <p:sp>
        <p:nvSpPr>
          <p:cNvPr id="1048669" name="Content Placeholder 2"/>
          <p:cNvSpPr>
            <a:spLocks noGrp="1"/>
          </p:cNvSpPr>
          <p:nvPr>
            <p:ph idx="1"/>
          </p:nvPr>
        </p:nvSpPr>
        <p:spPr/>
        <p:txBody>
          <a:bodyPr/>
          <a:p>
            <a:r>
              <a:rPr dirty="0" lang="en-US" smtClean="0"/>
              <a:t>The advertise made a powerful appeal through;</a:t>
            </a:r>
          </a:p>
          <a:p>
            <a:r>
              <a:rPr dirty="0" lang="en-US" smtClean="0"/>
              <a:t>Emotions and logic</a:t>
            </a:r>
          </a:p>
          <a:p>
            <a:r>
              <a:rPr dirty="0" lang="en-US" smtClean="0"/>
              <a:t>The message will help social acceptability by reference groups</a:t>
            </a:r>
          </a:p>
          <a:p>
            <a:r>
              <a:rPr dirty="0" lang="en-US" smtClean="0"/>
              <a:t>Being a girl or a boy does not limit oneself </a:t>
            </a:r>
          </a:p>
          <a:p>
            <a:r>
              <a:rPr dirty="0" lang="en-US" smtClean="0"/>
              <a:t>The ad emphasizes on acceptability to both gender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673" name="Title 1"/>
          <p:cNvSpPr>
            <a:spLocks noGrp="1"/>
          </p:cNvSpPr>
          <p:nvPr>
            <p:ph type="title"/>
          </p:nvPr>
        </p:nvSpPr>
        <p:spPr/>
        <p:txBody>
          <a:bodyPr/>
          <a:p>
            <a:r>
              <a:rPr dirty="0" lang="en-US" smtClean="0"/>
              <a:t>References </a:t>
            </a:r>
            <a:endParaRPr dirty="0" lang="en-US"/>
          </a:p>
        </p:txBody>
      </p:sp>
      <p:sp>
        <p:nvSpPr>
          <p:cNvPr id="1048674" name="Content Placeholder 2"/>
          <p:cNvSpPr>
            <a:spLocks noGrp="1"/>
          </p:cNvSpPr>
          <p:nvPr>
            <p:ph idx="1"/>
          </p:nvPr>
        </p:nvSpPr>
        <p:spPr/>
        <p:txBody>
          <a:bodyPr>
            <a:normAutofit fontScale="84375" lnSpcReduction="10000"/>
          </a:bodyPr>
          <a:p>
            <a:r>
              <a:rPr dirty="0" lang="en-US" smtClean="0"/>
              <a:t>Always. (2014, June 26). </a:t>
            </a:r>
            <a:r>
              <a:rPr dirty="0" lang="en-US" smtClean="0"/>
              <a:t>“Always #Like A Girl.” </a:t>
            </a:r>
            <a:r>
              <a:rPr dirty="0" i="1" lang="en-US" smtClean="0"/>
              <a:t>YouTube</a:t>
            </a:r>
            <a:r>
              <a:rPr dirty="0" lang="en-US"/>
              <a:t>. https://www.youtube.com/watch?v=XjJQBjWYDTs</a:t>
            </a:r>
            <a:endParaRPr dirty="0" lang="en-US" smtClean="0"/>
          </a:p>
          <a:p>
            <a:r>
              <a:rPr dirty="0" lang="en-US" err="1" smtClean="0"/>
              <a:t>Vagianos</a:t>
            </a:r>
            <a:r>
              <a:rPr dirty="0" lang="en-US"/>
              <a:t>, A. (2015, March 2). “The reaction to #Like a Girl is exactly why it’s so important.” </a:t>
            </a:r>
            <a:r>
              <a:rPr dirty="0" i="1" lang="en-US" err="1"/>
              <a:t>HuffPost</a:t>
            </a:r>
            <a:r>
              <a:rPr dirty="0" lang="en-US"/>
              <a:t>. https://www.huffpost.com/entry/why-like-a-girl-is-so-important_n_6598970</a:t>
            </a:r>
          </a:p>
          <a:p>
            <a:r>
              <a:rPr dirty="0" lang="en-US"/>
              <a:t>Yang, D., Lu, Y., Zhu, W., &amp; Su, C. (2015). Going green: How different advertising appeals impact green consumption behavior. </a:t>
            </a:r>
            <a:r>
              <a:rPr dirty="0" i="1" lang="en-US"/>
              <a:t>Journal of Business Research</a:t>
            </a:r>
            <a:r>
              <a:rPr dirty="0" lang="en-US"/>
              <a:t>, </a:t>
            </a:r>
            <a:r>
              <a:rPr dirty="0" i="1" lang="en-US"/>
              <a:t>68</a:t>
            </a:r>
            <a:r>
              <a:rPr dirty="0" lang="en-US"/>
              <a:t>(12), 2663-2675.</a:t>
            </a:r>
          </a:p>
          <a:p>
            <a:pPr indent="0" marL="82296">
              <a:buNone/>
            </a:pPr>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03" name="Title 2"/>
          <p:cNvSpPr>
            <a:spLocks noGrp="1"/>
          </p:cNvSpPr>
          <p:nvPr>
            <p:ph type="title"/>
          </p:nvPr>
        </p:nvSpPr>
        <p:spPr/>
        <p:txBody>
          <a:bodyPr/>
          <a:p>
            <a:r>
              <a:rPr dirty="0" lang="en-US" smtClean="0"/>
              <a:t>My Personal Motivators</a:t>
            </a:r>
            <a:endParaRPr dirty="0" lang="en-US"/>
          </a:p>
        </p:txBody>
      </p:sp>
      <p:sp>
        <p:nvSpPr>
          <p:cNvPr id="1048604" name="Content Placeholder 1"/>
          <p:cNvSpPr>
            <a:spLocks noGrp="1"/>
          </p:cNvSpPr>
          <p:nvPr>
            <p:ph idx="1"/>
          </p:nvPr>
        </p:nvSpPr>
        <p:spPr/>
        <p:txBody>
          <a:bodyPr/>
          <a:p>
            <a:r>
              <a:rPr dirty="0" lang="en-US" smtClean="0"/>
              <a:t>Motivation involves encouraging to pursue certain event or action</a:t>
            </a:r>
          </a:p>
          <a:p>
            <a:r>
              <a:rPr dirty="0" lang="en-US" smtClean="0"/>
              <a:t>Motivation comes from many things</a:t>
            </a:r>
          </a:p>
          <a:p>
            <a:r>
              <a:rPr dirty="0" lang="en-US" smtClean="0"/>
              <a:t>Including, experiences, relationships, and even challenges</a:t>
            </a:r>
          </a:p>
          <a:p>
            <a:r>
              <a:rPr dirty="0" lang="en-US" smtClean="0"/>
              <a:t>Sense of quality and equality </a:t>
            </a:r>
          </a:p>
          <a:p>
            <a:r>
              <a:rPr dirty="0" lang="en-US" smtClean="0"/>
              <a:t>Connected with online advertisement</a:t>
            </a:r>
          </a:p>
          <a:p>
            <a:r>
              <a:rPr dirty="0" lang="en-US" smtClean="0"/>
              <a:t>Always #Like A Girl</a:t>
            </a:r>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08" name="Title 1"/>
          <p:cNvSpPr>
            <a:spLocks noGrp="1"/>
          </p:cNvSpPr>
          <p:nvPr>
            <p:ph type="title"/>
          </p:nvPr>
        </p:nvSpPr>
        <p:spPr/>
        <p:txBody>
          <a:bodyPr/>
          <a:p>
            <a:r>
              <a:rPr dirty="0" lang="en-US" smtClean="0"/>
              <a:t>The Product:  Always</a:t>
            </a:r>
            <a:endParaRPr dirty="0" lang="en-US"/>
          </a:p>
        </p:txBody>
      </p:sp>
      <p:sp>
        <p:nvSpPr>
          <p:cNvPr id="1048609" name="Content Placeholder 2"/>
          <p:cNvSpPr>
            <a:spLocks noGrp="1"/>
          </p:cNvSpPr>
          <p:nvPr>
            <p:ph idx="1"/>
          </p:nvPr>
        </p:nvSpPr>
        <p:spPr/>
        <p:txBody>
          <a:bodyPr/>
          <a:p>
            <a:r>
              <a:rPr dirty="0" lang="en-US" smtClean="0"/>
              <a:t>The ad is about feminine-hygiene</a:t>
            </a:r>
          </a:p>
          <a:p>
            <a:endParaRPr dirty="0" lang="en-US"/>
          </a:p>
          <a:p>
            <a:endParaRPr dirty="0" lang="en-US" smtClean="0"/>
          </a:p>
          <a:p>
            <a:endParaRPr dirty="0" lang="en-US"/>
          </a:p>
          <a:p>
            <a:endParaRPr dirty="0" lang="en-US" smtClean="0"/>
          </a:p>
          <a:p>
            <a:endParaRPr dirty="0" lang="en-US"/>
          </a:p>
          <a:p>
            <a:r>
              <a:rPr dirty="0" lang="en-US" smtClean="0"/>
              <a:t>The sense of positivity</a:t>
            </a:r>
          </a:p>
          <a:p>
            <a:pPr indent="0" marL="82296">
              <a:buNone/>
            </a:pPr>
            <a:r>
              <a:rPr dirty="0" lang="en-US"/>
              <a:t>a</a:t>
            </a:r>
            <a:r>
              <a:rPr dirty="0" lang="en-US" smtClean="0"/>
              <a:t>nd addressing social issues</a:t>
            </a:r>
          </a:p>
          <a:p>
            <a:endParaRPr dirty="0" lang="en-US"/>
          </a:p>
        </p:txBody>
      </p:sp>
      <p:pic>
        <p:nvPicPr>
          <p:cNvPr id="2097152" name="Picture 3"/>
          <p:cNvPicPr>
            <a:picLocks noChangeAspect="1"/>
          </p:cNvPicPr>
          <p:nvPr/>
        </p:nvPicPr>
        <p:blipFill>
          <a:blip xmlns:r="http://schemas.openxmlformats.org/officeDocument/2006/relationships" r:embed="rId1"/>
          <a:stretch>
            <a:fillRect/>
          </a:stretch>
        </p:blipFill>
        <p:spPr>
          <a:xfrm>
            <a:off x="2514600" y="2070539"/>
            <a:ext cx="3076575" cy="2819400"/>
          </a:xfrm>
          <a:prstGeom prst="rect"/>
        </p:spPr>
      </p:pic>
      <p:pic>
        <p:nvPicPr>
          <p:cNvPr id="2097153" name="Picture 4"/>
          <p:cNvPicPr>
            <a:picLocks noChangeAspect="1"/>
          </p:cNvPicPr>
          <p:nvPr/>
        </p:nvPicPr>
        <p:blipFill>
          <a:blip xmlns:r="http://schemas.openxmlformats.org/officeDocument/2006/relationships" r:embed="rId2"/>
          <a:stretch>
            <a:fillRect/>
          </a:stretch>
        </p:blipFill>
        <p:spPr>
          <a:xfrm>
            <a:off x="5591175" y="2020615"/>
            <a:ext cx="3462339" cy="2819402"/>
          </a:xfrm>
          <a:prstGeom prst="rect"/>
        </p:spPr>
      </p:pic>
      <p:pic>
        <p:nvPicPr>
          <p:cNvPr id="2097154" name="Picture 5"/>
          <p:cNvPicPr>
            <a:picLocks noChangeAspect="1"/>
          </p:cNvPicPr>
          <p:nvPr/>
        </p:nvPicPr>
        <p:blipFill>
          <a:blip xmlns:r="http://schemas.openxmlformats.org/officeDocument/2006/relationships" r:embed="rId3"/>
          <a:stretch>
            <a:fillRect/>
          </a:stretch>
        </p:blipFill>
        <p:spPr>
          <a:xfrm>
            <a:off x="6324600" y="4876801"/>
            <a:ext cx="2794273" cy="1923993"/>
          </a:xfrm>
          <a:prstGeom prst="rec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13" name="Title 1"/>
          <p:cNvSpPr>
            <a:spLocks noGrp="1"/>
          </p:cNvSpPr>
          <p:nvPr>
            <p:ph type="title"/>
          </p:nvPr>
        </p:nvSpPr>
        <p:spPr/>
        <p:txBody>
          <a:bodyPr/>
          <a:p>
            <a:r>
              <a:rPr dirty="0" lang="en-US" smtClean="0"/>
              <a:t>Appealing Advertising </a:t>
            </a:r>
            <a:endParaRPr dirty="0" lang="en-US"/>
          </a:p>
        </p:txBody>
      </p:sp>
      <p:sp>
        <p:nvSpPr>
          <p:cNvPr id="1048614" name="Content Placeholder 2"/>
          <p:cNvSpPr>
            <a:spLocks noGrp="1"/>
          </p:cNvSpPr>
          <p:nvPr>
            <p:ph idx="1"/>
          </p:nvPr>
        </p:nvSpPr>
        <p:spPr/>
        <p:txBody>
          <a:bodyPr>
            <a:normAutofit fontScale="96875" lnSpcReduction="10000"/>
          </a:bodyPr>
          <a:p>
            <a:r>
              <a:rPr b="1" dirty="0" lang="en-US" smtClean="0"/>
              <a:t>Normalization</a:t>
            </a:r>
          </a:p>
          <a:p>
            <a:r>
              <a:rPr dirty="0" lang="en-US" smtClean="0"/>
              <a:t>The ad has normalized stereotyped stage </a:t>
            </a:r>
          </a:p>
          <a:p>
            <a:r>
              <a:rPr dirty="0" lang="en-US" smtClean="0"/>
              <a:t>Buying always on the counter is now normal</a:t>
            </a:r>
          </a:p>
          <a:p>
            <a:r>
              <a:rPr dirty="0" lang="en-US" smtClean="0"/>
              <a:t>Even for the other gender (male)</a:t>
            </a:r>
          </a:p>
          <a:p>
            <a:r>
              <a:rPr dirty="0" lang="en-US" smtClean="0"/>
              <a:t>I would feel comfortable to buy the product </a:t>
            </a:r>
          </a:p>
          <a:p>
            <a:r>
              <a:rPr dirty="0" lang="en-US" smtClean="0"/>
              <a:t>Not associate it with the previously considered stereotypes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18" name="Title 1"/>
          <p:cNvSpPr>
            <a:spLocks noGrp="1"/>
          </p:cNvSpPr>
          <p:nvPr>
            <p:ph type="title"/>
          </p:nvPr>
        </p:nvSpPr>
        <p:spPr/>
        <p:txBody>
          <a:bodyPr>
            <a:normAutofit/>
          </a:bodyPr>
          <a:p>
            <a:r>
              <a:rPr dirty="0" lang="en-US" smtClean="0"/>
              <a:t>Appealing Advertising……</a:t>
            </a:r>
            <a:endParaRPr dirty="0" lang="en-US"/>
          </a:p>
        </p:txBody>
      </p:sp>
      <p:sp>
        <p:nvSpPr>
          <p:cNvPr id="1048619" name="Content Placeholder 2"/>
          <p:cNvSpPr>
            <a:spLocks noGrp="1"/>
          </p:cNvSpPr>
          <p:nvPr>
            <p:ph idx="1"/>
          </p:nvPr>
        </p:nvSpPr>
        <p:spPr/>
        <p:txBody>
          <a:bodyPr>
            <a:normAutofit fontScale="96875" lnSpcReduction="20000"/>
          </a:bodyPr>
          <a:p>
            <a:r>
              <a:rPr b="1" dirty="0" lang="en-US" smtClean="0"/>
              <a:t>Emotional Appeal</a:t>
            </a:r>
          </a:p>
          <a:p>
            <a:r>
              <a:rPr dirty="0" lang="en-US" smtClean="0"/>
              <a:t>Establishes pride and self-belief </a:t>
            </a:r>
          </a:p>
          <a:p>
            <a:r>
              <a:rPr dirty="0" lang="en-US" smtClean="0"/>
              <a:t>Redefined the feminine gender </a:t>
            </a:r>
          </a:p>
          <a:p>
            <a:r>
              <a:rPr dirty="0" lang="en-US" smtClean="0"/>
              <a:t>Inspired womanhood </a:t>
            </a:r>
          </a:p>
          <a:p>
            <a:r>
              <a:rPr b="1" dirty="0" lang="en-US" smtClean="0"/>
              <a:t>Logical Appeal </a:t>
            </a:r>
          </a:p>
          <a:p>
            <a:r>
              <a:rPr dirty="0" lang="en-US" smtClean="0"/>
              <a:t>Menstruation is a biological and normal process </a:t>
            </a:r>
          </a:p>
          <a:p>
            <a:r>
              <a:rPr dirty="0" lang="en-US" smtClean="0"/>
              <a:t>Confidence crisis in puberty among girls</a:t>
            </a:r>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23" name="Title 1"/>
          <p:cNvSpPr>
            <a:spLocks noGrp="1"/>
          </p:cNvSpPr>
          <p:nvPr>
            <p:ph type="title"/>
          </p:nvPr>
        </p:nvSpPr>
        <p:spPr/>
        <p:txBody>
          <a:bodyPr/>
          <a:p>
            <a:r>
              <a:rPr dirty="0" lang="en-US" smtClean="0"/>
              <a:t>The Study Shows</a:t>
            </a:r>
            <a:endParaRPr dirty="0" lang="en-US"/>
          </a:p>
        </p:txBody>
      </p:sp>
      <p:sp>
        <p:nvSpPr>
          <p:cNvPr id="1048624" name="Content Placeholder 2"/>
          <p:cNvSpPr>
            <a:spLocks noGrp="1"/>
          </p:cNvSpPr>
          <p:nvPr>
            <p:ph idx="1"/>
          </p:nvPr>
        </p:nvSpPr>
        <p:spPr/>
        <p:txBody>
          <a:bodyPr/>
          <a:p>
            <a:r>
              <a:rPr dirty="0" lang="en-US" smtClean="0"/>
              <a:t>Study shows that:</a:t>
            </a:r>
          </a:p>
          <a:p>
            <a:r>
              <a:rPr dirty="0" lang="en-US" smtClean="0"/>
              <a:t>Describing products in a more vague way can discourage consumers to buy product </a:t>
            </a:r>
          </a:p>
          <a:p>
            <a:r>
              <a:rPr dirty="0" lang="en-US" smtClean="0"/>
              <a:t>Describing features in a more specific way can encourage consumers to buy the product (Yang et al., 2015)</a:t>
            </a:r>
          </a:p>
          <a:p>
            <a:r>
              <a:rPr dirty="0" lang="en-US" smtClean="0"/>
              <a:t>Appeal is more effective in generating purchase intentions (Yang et al., 2015) </a:t>
            </a:r>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28" name="Title 1"/>
          <p:cNvSpPr>
            <a:spLocks noGrp="1"/>
          </p:cNvSpPr>
          <p:nvPr>
            <p:ph type="title"/>
          </p:nvPr>
        </p:nvSpPr>
        <p:spPr/>
        <p:txBody>
          <a:bodyPr/>
          <a:p>
            <a:r>
              <a:rPr dirty="0" lang="en-US" smtClean="0"/>
              <a:t>Study Shows…….</a:t>
            </a:r>
            <a:endParaRPr dirty="0" lang="en-US"/>
          </a:p>
        </p:txBody>
      </p:sp>
      <p:sp>
        <p:nvSpPr>
          <p:cNvPr id="1048629" name="Content Placeholder 2"/>
          <p:cNvSpPr>
            <a:spLocks noGrp="1"/>
          </p:cNvSpPr>
          <p:nvPr>
            <p:ph idx="1"/>
          </p:nvPr>
        </p:nvSpPr>
        <p:spPr/>
        <p:txBody>
          <a:bodyPr/>
          <a:p>
            <a:r>
              <a:rPr dirty="0" lang="en-US" smtClean="0"/>
              <a:t>An effective ad begins with the same foundational element</a:t>
            </a:r>
          </a:p>
          <a:p>
            <a:r>
              <a:rPr dirty="0" lang="en-US" smtClean="0"/>
              <a:t>Identifying the target audience and objective </a:t>
            </a:r>
          </a:p>
          <a:p>
            <a:r>
              <a:rPr dirty="0" lang="en-US" smtClean="0"/>
              <a:t>The message that is conveyed to the audience</a:t>
            </a:r>
          </a:p>
          <a:p>
            <a:r>
              <a:rPr dirty="0" lang="en-US" smtClean="0"/>
              <a:t>Marketers also consider public perceptions (Yang et al., 2015)</a:t>
            </a:r>
          </a:p>
          <a:p>
            <a:r>
              <a:rPr dirty="0" lang="en-US" smtClean="0"/>
              <a:t>Consider the appeal of the advert </a:t>
            </a:r>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33" name="Title 1"/>
          <p:cNvSpPr>
            <a:spLocks noGrp="1"/>
          </p:cNvSpPr>
          <p:nvPr>
            <p:ph type="title"/>
          </p:nvPr>
        </p:nvSpPr>
        <p:spPr/>
        <p:txBody>
          <a:bodyPr/>
          <a:p>
            <a:r>
              <a:rPr dirty="0" lang="en-US" smtClean="0"/>
              <a:t>Appeal that stood out</a:t>
            </a:r>
            <a:endParaRPr dirty="0" lang="en-US"/>
          </a:p>
        </p:txBody>
      </p:sp>
      <p:sp>
        <p:nvSpPr>
          <p:cNvPr id="1048634" name="Content Placeholder 2"/>
          <p:cNvSpPr>
            <a:spLocks noGrp="1"/>
          </p:cNvSpPr>
          <p:nvPr>
            <p:ph idx="1"/>
          </p:nvPr>
        </p:nvSpPr>
        <p:spPr/>
        <p:txBody>
          <a:bodyPr/>
          <a:p>
            <a:r>
              <a:rPr b="1" dirty="0" lang="en-US" smtClean="0"/>
              <a:t>Pathos</a:t>
            </a:r>
          </a:p>
          <a:p>
            <a:r>
              <a:rPr dirty="0" lang="en-US" smtClean="0"/>
              <a:t>Emotionally connects with feminine gender</a:t>
            </a:r>
          </a:p>
          <a:p>
            <a:r>
              <a:rPr dirty="0" lang="en-US" smtClean="0"/>
              <a:t>The ad is about being a girl or woman who has period </a:t>
            </a:r>
          </a:p>
          <a:p>
            <a:r>
              <a:rPr dirty="0" lang="en-US" smtClean="0"/>
              <a:t>It affirms that it is okay for a woman or a girl on her periods</a:t>
            </a:r>
          </a:p>
          <a:p>
            <a:r>
              <a:rPr dirty="0" lang="en-US" smtClean="0"/>
              <a:t>Gender does not stop girls from being powerful and strong </a:t>
            </a:r>
          </a:p>
          <a:p>
            <a:endParaRPr dirty="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38" name="Title 1"/>
          <p:cNvSpPr>
            <a:spLocks noGrp="1"/>
          </p:cNvSpPr>
          <p:nvPr>
            <p:ph type="title"/>
          </p:nvPr>
        </p:nvSpPr>
        <p:spPr/>
        <p:txBody>
          <a:bodyPr/>
          <a:p>
            <a:r>
              <a:rPr dirty="0" lang="en-US" smtClean="0"/>
              <a:t>Share Time </a:t>
            </a:r>
            <a:endParaRPr dirty="0" lang="en-US"/>
          </a:p>
        </p:txBody>
      </p:sp>
      <p:sp>
        <p:nvSpPr>
          <p:cNvPr id="1048639" name="Content Placeholder 2"/>
          <p:cNvSpPr>
            <a:spLocks noGrp="1"/>
          </p:cNvSpPr>
          <p:nvPr>
            <p:ph idx="1"/>
          </p:nvPr>
        </p:nvSpPr>
        <p:spPr/>
        <p:txBody>
          <a:bodyPr>
            <a:normAutofit fontScale="93750" lnSpcReduction="20000"/>
          </a:bodyPr>
          <a:p>
            <a:r>
              <a:rPr b="1" dirty="0" lang="en-US" smtClean="0"/>
              <a:t>Pride </a:t>
            </a:r>
          </a:p>
          <a:p>
            <a:r>
              <a:rPr dirty="0" lang="en-US" smtClean="0"/>
              <a:t>The ad evoked sense of pride in audience </a:t>
            </a:r>
          </a:p>
          <a:p>
            <a:r>
              <a:rPr dirty="0" lang="en-US" smtClean="0"/>
              <a:t>Many customers felt that the ad enhanced the sense of being a woman or girl </a:t>
            </a:r>
          </a:p>
          <a:p>
            <a:r>
              <a:rPr b="1" dirty="0" lang="en-US" smtClean="0"/>
              <a:t>Strength </a:t>
            </a:r>
          </a:p>
          <a:p>
            <a:r>
              <a:rPr dirty="0" lang="en-US" smtClean="0"/>
              <a:t>#Like A Girl tweets showed how many people resonated and connected with the ad</a:t>
            </a:r>
          </a:p>
          <a:p>
            <a:r>
              <a:rPr dirty="0" lang="en-US" smtClean="0"/>
              <a:t>Mrs. S in her tweet was positively impacted (</a:t>
            </a:r>
            <a:r>
              <a:rPr dirty="0" lang="en-US" err="1" smtClean="0"/>
              <a:t>Vagianos</a:t>
            </a:r>
            <a:r>
              <a:rPr dirty="0" lang="en-US" smtClean="0"/>
              <a:t>, 2015)</a:t>
            </a:r>
            <a:endParaRPr dirty="0"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lastClr="000000" val="windowText"/>
      </a:dk1>
      <a:lt1>
        <a:sysClr lastClr="FFFFFF" val="window"/>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r="5400000" dist="25400" rotWithShape="0">
              <a:srgbClr val="000000">
                <a:alpha val="43137"/>
              </a:srgbClr>
            </a:outerShdw>
          </a:effectLst>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8700000"/>
            </a:lightRig>
          </a:scene3d>
          <a:sp3d contourW="12700">
            <a:bevelT w="0" h="0"/>
            <a:contourClr>
              <a:schemeClr val="phClr">
                <a:shade val="80000"/>
              </a:schemeClr>
            </a:contourClr>
          </a:sp3d>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algn="tl" flip="xy" sx="90000" sy="90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acer</dc:creator>
  <cp:lastModifiedBy>acer</cp:lastModifiedBy>
  <dcterms:created xsi:type="dcterms:W3CDTF">2021-05-24T23:43:11Z</dcterms:created>
  <dcterms:modified xsi:type="dcterms:W3CDTF">2021-05-25T15:11:16Z</dcterms:modified>
</cp:coreProperties>
</file>